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58" r:id="rId7"/>
    <p:sldId id="259" r:id="rId8"/>
    <p:sldId id="264" r:id="rId9"/>
    <p:sldId id="262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E349-DEC5-644D-AC78-377D1F97807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939F-C65D-0546-9E18-AE12DADDD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Les_enfants_du_NO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47055"/>
            <a:ext cx="3880919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 Main </a:t>
            </a:r>
            <a:r>
              <a:rPr lang="en-US" dirty="0" err="1" smtClean="0"/>
              <a:t>Décembre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Pursat</a:t>
            </a:r>
            <a:r>
              <a:rPr lang="en-US" dirty="0" smtClean="0"/>
              <a:t>, </a:t>
            </a:r>
            <a:r>
              <a:rPr lang="en-US" dirty="0" err="1" smtClean="0"/>
              <a:t>Cambodge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5636" y="1918736"/>
            <a:ext cx="4010822" cy="3256881"/>
            <a:chOff x="551554" y="1417638"/>
            <a:chExt cx="4010822" cy="3256881"/>
          </a:xfrm>
        </p:grpSpPr>
        <p:grpSp>
          <p:nvGrpSpPr>
            <p:cNvPr id="7" name="Group 6"/>
            <p:cNvGrpSpPr/>
            <p:nvPr/>
          </p:nvGrpSpPr>
          <p:grpSpPr>
            <a:xfrm>
              <a:off x="551554" y="1417638"/>
              <a:ext cx="4010822" cy="3256881"/>
              <a:chOff x="551554" y="1417638"/>
              <a:chExt cx="4010822" cy="3256881"/>
            </a:xfrm>
          </p:grpSpPr>
          <p:pic>
            <p:nvPicPr>
              <p:cNvPr id="4" name="Picture 3" descr="DSC_1997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37055" y="1932137"/>
                <a:ext cx="3256881" cy="2227884"/>
              </a:xfrm>
              <a:prstGeom prst="rect">
                <a:avLst/>
              </a:prstGeom>
            </p:spPr>
          </p:pic>
          <p:pic>
            <p:nvPicPr>
              <p:cNvPr id="5" name="Picture 4" descr="31426339652_3aa2621cea_z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2056542" y="2168686"/>
                <a:ext cx="3235049" cy="1776618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465917" y="4222057"/>
              <a:ext cx="2172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Duplication de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pouce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0341" y="2166343"/>
            <a:ext cx="4591239" cy="2926145"/>
            <a:chOff x="4490341" y="1257868"/>
            <a:chExt cx="4591239" cy="2926145"/>
          </a:xfrm>
        </p:grpSpPr>
        <p:grpSp>
          <p:nvGrpSpPr>
            <p:cNvPr id="11" name="Group 10"/>
            <p:cNvGrpSpPr/>
            <p:nvPr/>
          </p:nvGrpSpPr>
          <p:grpSpPr>
            <a:xfrm>
              <a:off x="4490341" y="1257868"/>
              <a:ext cx="4591239" cy="2926144"/>
              <a:chOff x="4552761" y="3426753"/>
              <a:chExt cx="4591239" cy="2926144"/>
            </a:xfrm>
          </p:grpSpPr>
          <p:pic>
            <p:nvPicPr>
              <p:cNvPr id="9" name="Picture 8" descr="DSC_2007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4206290" y="3773224"/>
                <a:ext cx="2926142" cy="2233200"/>
              </a:xfrm>
              <a:prstGeom prst="rect">
                <a:avLst/>
              </a:prstGeom>
            </p:spPr>
          </p:pic>
          <p:pic>
            <p:nvPicPr>
              <p:cNvPr id="10" name="Picture 9" descr="DSC_2327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502519" y="3711417"/>
                <a:ext cx="2926143" cy="235681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5787009" y="3814681"/>
              <a:ext cx="2172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Duplication de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pouce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13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1662" y="83192"/>
            <a:ext cx="5358429" cy="4112397"/>
            <a:chOff x="1901663" y="287560"/>
            <a:chExt cx="5358429" cy="4112397"/>
          </a:xfrm>
        </p:grpSpPr>
        <p:pic>
          <p:nvPicPr>
            <p:cNvPr id="4" name="Picture 3" descr="31457039071_39d832b49d_z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1663" y="287560"/>
              <a:ext cx="5358428" cy="2210504"/>
            </a:xfrm>
            <a:prstGeom prst="rect">
              <a:avLst/>
            </a:prstGeom>
          </p:spPr>
        </p:pic>
        <p:pic>
          <p:nvPicPr>
            <p:cNvPr id="5" name="Picture 4" descr="DSC_2328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1664" y="2371688"/>
              <a:ext cx="5358428" cy="202826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85790" y="2048859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46C0A"/>
                  </a:solidFill>
                </a:rPr>
                <a:t>Brides </a:t>
              </a:r>
              <a:r>
                <a:rPr lang="en-US" dirty="0" err="1" smtClean="0">
                  <a:solidFill>
                    <a:srgbClr val="E46C0A"/>
                  </a:solidFill>
                </a:rPr>
                <a:t>rétractiles</a:t>
              </a:r>
              <a:endParaRPr lang="en-US" dirty="0">
                <a:solidFill>
                  <a:srgbClr val="E46C0A"/>
                </a:solidFill>
              </a:endParaRPr>
            </a:p>
          </p:txBody>
        </p:sp>
      </p:grpSp>
      <p:pic>
        <p:nvPicPr>
          <p:cNvPr id="8" name="Picture 7" descr="Logo-Les_enfants_du_NO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892" y="4466148"/>
            <a:ext cx="3854222" cy="2355223"/>
            <a:chOff x="59892" y="4466148"/>
            <a:chExt cx="3854222" cy="2355223"/>
          </a:xfrm>
        </p:grpSpPr>
        <p:pic>
          <p:nvPicPr>
            <p:cNvPr id="9" name="Picture 8" descr="DSC_1978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833716" y="4740973"/>
              <a:ext cx="2355223" cy="1805573"/>
            </a:xfrm>
            <a:prstGeom prst="rect">
              <a:avLst/>
            </a:prstGeom>
          </p:spPr>
        </p:pic>
        <p:pic>
          <p:nvPicPr>
            <p:cNvPr id="10" name="Picture 9" descr="DSC_1976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92" y="4580014"/>
              <a:ext cx="2048649" cy="20868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57156" y="4456905"/>
            <a:ext cx="4231002" cy="2209933"/>
            <a:chOff x="4449836" y="4456905"/>
            <a:chExt cx="4231002" cy="2209933"/>
          </a:xfrm>
        </p:grpSpPr>
        <p:pic>
          <p:nvPicPr>
            <p:cNvPr id="11" name="Picture 10" descr="DSC_2311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364914" y="4541827"/>
              <a:ext cx="2209933" cy="2040089"/>
            </a:xfrm>
            <a:prstGeom prst="rect">
              <a:avLst/>
            </a:prstGeom>
          </p:spPr>
        </p:pic>
        <p:pic>
          <p:nvPicPr>
            <p:cNvPr id="12" name="Picture 11" descr="DSC_2312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6489925" y="4466146"/>
              <a:ext cx="2190913" cy="2200692"/>
            </a:xfrm>
            <a:prstGeom prst="rect">
              <a:avLst/>
            </a:prstGeom>
          </p:spPr>
        </p:pic>
      </p:grpSp>
      <p:sp>
        <p:nvSpPr>
          <p:cNvPr id="15" name="Right Arrow 14"/>
          <p:cNvSpPr/>
          <p:nvPr/>
        </p:nvSpPr>
        <p:spPr>
          <a:xfrm>
            <a:off x="4097278" y="5343811"/>
            <a:ext cx="527135" cy="1677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09749" y="6002262"/>
            <a:ext cx="115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46C0A"/>
                </a:solidFill>
              </a:rPr>
              <a:t>Brides </a:t>
            </a:r>
            <a:r>
              <a:rPr lang="en-US" dirty="0" err="1" smtClean="0">
                <a:solidFill>
                  <a:srgbClr val="E46C0A"/>
                </a:solidFill>
              </a:rPr>
              <a:t>rétractiles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1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  <p:pic>
        <p:nvPicPr>
          <p:cNvPr id="6" name="Picture 5" descr="31421513222_43928d9b51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45" y="1254830"/>
            <a:ext cx="7391874" cy="49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chirurgicale</a:t>
            </a:r>
            <a:endParaRPr lang="en-US" dirty="0" smtClean="0"/>
          </a:p>
          <a:p>
            <a:pPr lvl="1"/>
            <a:r>
              <a:rPr lang="en-US" dirty="0" smtClean="0"/>
              <a:t>Arielle Salon &amp; Jonathan </a:t>
            </a:r>
            <a:r>
              <a:rPr lang="en-US" dirty="0" err="1" smtClean="0"/>
              <a:t>Bellity</a:t>
            </a:r>
            <a:endParaRPr lang="en-US" dirty="0" smtClean="0"/>
          </a:p>
          <a:p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anesthésique</a:t>
            </a:r>
            <a:endParaRPr lang="en-US" dirty="0" smtClean="0"/>
          </a:p>
          <a:p>
            <a:pPr lvl="1"/>
            <a:r>
              <a:rPr lang="en-US" dirty="0" smtClean="0"/>
              <a:t>Nicole Le Roux &amp; </a:t>
            </a:r>
            <a:r>
              <a:rPr lang="en-US" dirty="0" err="1" smtClean="0"/>
              <a:t>Régine</a:t>
            </a:r>
            <a:r>
              <a:rPr lang="en-US" dirty="0" smtClean="0"/>
              <a:t> </a:t>
            </a:r>
            <a:r>
              <a:rPr lang="en-US" dirty="0" err="1" smtClean="0"/>
              <a:t>Jurado</a:t>
            </a:r>
            <a:endParaRPr lang="en-US" dirty="0" smtClean="0"/>
          </a:p>
          <a:p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infirmière</a:t>
            </a:r>
            <a:endParaRPr lang="en-US" dirty="0" smtClean="0"/>
          </a:p>
          <a:p>
            <a:pPr lvl="1"/>
            <a:r>
              <a:rPr lang="en-US" dirty="0" smtClean="0"/>
              <a:t>Christine </a:t>
            </a:r>
            <a:r>
              <a:rPr lang="en-US" dirty="0" err="1" smtClean="0"/>
              <a:t>Boudesocque</a:t>
            </a:r>
            <a:r>
              <a:rPr lang="en-US" dirty="0" smtClean="0"/>
              <a:t> &amp; Laurie </a:t>
            </a:r>
            <a:r>
              <a:rPr lang="en-US" dirty="0" err="1" smtClean="0"/>
              <a:t>Monteil</a:t>
            </a:r>
            <a:r>
              <a:rPr lang="en-US" dirty="0" smtClean="0"/>
              <a:t> (IDN)</a:t>
            </a:r>
          </a:p>
          <a:p>
            <a:r>
              <a:rPr lang="en-US" dirty="0" err="1" smtClean="0"/>
              <a:t>Accompagnants</a:t>
            </a:r>
            <a:endParaRPr lang="en-US" dirty="0"/>
          </a:p>
          <a:p>
            <a:pPr lvl="1"/>
            <a:r>
              <a:rPr lang="en-US" dirty="0" err="1" smtClean="0"/>
              <a:t>Oanh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Lamvinh</a:t>
            </a:r>
            <a:r>
              <a:rPr lang="en-US" dirty="0" smtClean="0"/>
              <a:t> et </a:t>
            </a:r>
            <a:r>
              <a:rPr lang="en-US" dirty="0" err="1" smtClean="0"/>
              <a:t>Rasmey</a:t>
            </a:r>
            <a:r>
              <a:rPr lang="en-US" dirty="0" smtClean="0"/>
              <a:t> </a:t>
            </a:r>
            <a:r>
              <a:rPr lang="en-US" dirty="0" err="1" smtClean="0"/>
              <a:t>Samreth</a:t>
            </a:r>
            <a:endParaRPr lang="en-US" dirty="0" smtClean="0"/>
          </a:p>
        </p:txBody>
      </p:sp>
      <p:pic>
        <p:nvPicPr>
          <p:cNvPr id="4" name="Picture 3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530"/>
            <a:ext cx="8229600" cy="1143000"/>
          </a:xfrm>
        </p:spPr>
        <p:txBody>
          <a:bodyPr/>
          <a:lstStyle/>
          <a:p>
            <a:r>
              <a:rPr lang="en-US" dirty="0" err="1" smtClean="0"/>
              <a:t>Déroulement</a:t>
            </a:r>
            <a:r>
              <a:rPr lang="en-US" dirty="0" smtClean="0"/>
              <a:t> de la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J1: Phnom Penh</a:t>
            </a:r>
          </a:p>
          <a:p>
            <a:pPr lvl="1"/>
            <a:r>
              <a:rPr lang="en-US" dirty="0" err="1" smtClean="0"/>
              <a:t>Cours</a:t>
            </a:r>
            <a:r>
              <a:rPr lang="en-US" dirty="0" smtClean="0"/>
              <a:t> aux internes la </a:t>
            </a:r>
            <a:r>
              <a:rPr lang="en-US" dirty="0" err="1" smtClean="0"/>
              <a:t>faculté</a:t>
            </a:r>
            <a:r>
              <a:rPr lang="en-US" dirty="0" smtClean="0"/>
              <a:t> de </a:t>
            </a:r>
            <a:r>
              <a:rPr lang="en-US" dirty="0" err="1" smtClean="0"/>
              <a:t>médecine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J2 </a:t>
            </a:r>
            <a:r>
              <a:rPr lang="en-US" dirty="0" err="1" smtClean="0"/>
              <a:t>à</a:t>
            </a:r>
            <a:r>
              <a:rPr lang="en-US" dirty="0" smtClean="0"/>
              <a:t> J8: </a:t>
            </a:r>
            <a:r>
              <a:rPr lang="en-US" dirty="0" err="1" smtClean="0"/>
              <a:t>Pursat</a:t>
            </a:r>
            <a:endParaRPr lang="en-US" dirty="0" smtClean="0"/>
          </a:p>
          <a:p>
            <a:r>
              <a:rPr lang="en-US" dirty="0" smtClean="0"/>
              <a:t>Consultation</a:t>
            </a:r>
          </a:p>
          <a:p>
            <a:r>
              <a:rPr lang="en-US" dirty="0" smtClean="0"/>
              <a:t>Interventions</a:t>
            </a:r>
          </a:p>
          <a:p>
            <a:r>
              <a:rPr lang="en-US" dirty="0" err="1" smtClean="0"/>
              <a:t>Suivi</a:t>
            </a:r>
            <a:r>
              <a:rPr lang="en-US" dirty="0" smtClean="0"/>
              <a:t> post-</a:t>
            </a:r>
            <a:r>
              <a:rPr lang="en-US" dirty="0" err="1" smtClean="0"/>
              <a:t>opératoire</a:t>
            </a:r>
            <a:r>
              <a:rPr lang="en-US" dirty="0" smtClean="0"/>
              <a:t> et </a:t>
            </a:r>
            <a:r>
              <a:rPr lang="en-US" dirty="0" err="1" smtClean="0"/>
              <a:t>pansements</a:t>
            </a:r>
            <a:r>
              <a:rPr lang="en-US" dirty="0" smtClean="0"/>
              <a:t> sous AG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J9 &amp; J10: </a:t>
            </a:r>
            <a:r>
              <a:rPr lang="en-US" smtClean="0"/>
              <a:t>Phnom Penh</a:t>
            </a:r>
            <a:endParaRPr lang="en-US" dirty="0"/>
          </a:p>
          <a:p>
            <a:r>
              <a:rPr lang="en-US" dirty="0" smtClean="0"/>
              <a:t>Prospection pour missions futures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7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faculté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Arielle Salon et Jonathan </a:t>
            </a:r>
            <a:r>
              <a:rPr lang="en-US" dirty="0" err="1" smtClean="0"/>
              <a:t>Bellity</a:t>
            </a:r>
            <a:endParaRPr lang="en-US" dirty="0" smtClean="0"/>
          </a:p>
          <a:p>
            <a:pPr lvl="1"/>
            <a:r>
              <a:rPr lang="en-US" dirty="0" smtClean="0"/>
              <a:t>Collaboration avec le Pr. </a:t>
            </a:r>
            <a:r>
              <a:rPr lang="en-US" dirty="0" err="1" smtClean="0"/>
              <a:t>Mok</a:t>
            </a:r>
            <a:r>
              <a:rPr lang="en-US" dirty="0" smtClean="0"/>
              <a:t>, </a:t>
            </a:r>
            <a:r>
              <a:rPr lang="en-US" dirty="0" err="1" smtClean="0"/>
              <a:t>responsable</a:t>
            </a:r>
            <a:r>
              <a:rPr lang="en-US" dirty="0" smtClean="0"/>
              <a:t> de </a:t>
            </a:r>
            <a:r>
              <a:rPr lang="en-US" dirty="0" err="1" smtClean="0"/>
              <a:t>l’enseignement</a:t>
            </a:r>
            <a:r>
              <a:rPr lang="en-US" dirty="0" smtClean="0"/>
              <a:t> de </a:t>
            </a:r>
            <a:r>
              <a:rPr lang="en-US" dirty="0" err="1" smtClean="0"/>
              <a:t>chirurgie</a:t>
            </a:r>
            <a:r>
              <a:rPr lang="en-US" dirty="0" smtClean="0"/>
              <a:t> </a:t>
            </a:r>
            <a:r>
              <a:rPr lang="en-US" dirty="0" err="1" smtClean="0"/>
              <a:t>plastique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Sujets</a:t>
            </a:r>
            <a:r>
              <a:rPr lang="en-US" dirty="0" smtClean="0"/>
              <a:t> </a:t>
            </a:r>
            <a:r>
              <a:rPr lang="en-US" dirty="0" err="1" smtClean="0"/>
              <a:t>abordés</a:t>
            </a:r>
            <a:endParaRPr lang="en-US" dirty="0" smtClean="0"/>
          </a:p>
          <a:p>
            <a:pPr lvl="1"/>
            <a:r>
              <a:rPr lang="en-US" dirty="0" err="1" smtClean="0"/>
              <a:t>Généralités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malformations des </a:t>
            </a:r>
            <a:r>
              <a:rPr lang="en-US" dirty="0" err="1" smtClean="0"/>
              <a:t>membres</a:t>
            </a:r>
            <a:r>
              <a:rPr lang="en-US" dirty="0" smtClean="0"/>
              <a:t> </a:t>
            </a:r>
            <a:r>
              <a:rPr lang="en-US" dirty="0" err="1" smtClean="0"/>
              <a:t>supérieurs</a:t>
            </a:r>
            <a:endParaRPr lang="en-US" dirty="0" smtClean="0"/>
          </a:p>
          <a:p>
            <a:pPr lvl="1"/>
            <a:r>
              <a:rPr lang="en-US" dirty="0" smtClean="0"/>
              <a:t>Main </a:t>
            </a:r>
            <a:r>
              <a:rPr lang="en-US" dirty="0" err="1" smtClean="0"/>
              <a:t>botte</a:t>
            </a:r>
            <a:r>
              <a:rPr lang="en-US" dirty="0" smtClean="0"/>
              <a:t> </a:t>
            </a:r>
            <a:r>
              <a:rPr lang="en-US" dirty="0" err="1" smtClean="0"/>
              <a:t>radiale</a:t>
            </a:r>
            <a:endParaRPr lang="en-US" dirty="0" smtClean="0"/>
          </a:p>
          <a:p>
            <a:pPr lvl="1"/>
            <a:r>
              <a:rPr lang="en-US" dirty="0" err="1" smtClean="0"/>
              <a:t>Syndactylies</a:t>
            </a:r>
            <a:endParaRPr lang="en-US" dirty="0" smtClean="0"/>
          </a:p>
          <a:p>
            <a:pPr lvl="1"/>
            <a:r>
              <a:rPr lang="en-US" dirty="0" smtClean="0"/>
              <a:t>Duplications &amp; </a:t>
            </a:r>
            <a:r>
              <a:rPr lang="en-US" dirty="0" err="1" smtClean="0"/>
              <a:t>hypoplasies</a:t>
            </a:r>
            <a:r>
              <a:rPr lang="en-US" dirty="0" smtClean="0"/>
              <a:t> du </a:t>
            </a:r>
            <a:r>
              <a:rPr lang="en-US" dirty="0" err="1" smtClean="0"/>
              <a:t>pouce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200432240_1643017a98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088" y="269568"/>
            <a:ext cx="4311176" cy="2869626"/>
          </a:xfrm>
          <a:prstGeom prst="rect">
            <a:avLst/>
          </a:prstGeom>
        </p:spPr>
      </p:pic>
      <p:pic>
        <p:nvPicPr>
          <p:cNvPr id="5" name="Picture 4" descr="31200431180_3318cf9b68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602" y="3247022"/>
            <a:ext cx="6145918" cy="3371338"/>
          </a:xfrm>
          <a:prstGeom prst="rect">
            <a:avLst/>
          </a:prstGeom>
        </p:spPr>
      </p:pic>
      <p:pic>
        <p:nvPicPr>
          <p:cNvPr id="6" name="Picture 5" descr="Logo-Les_enfants_du_NO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200516900_ec87de629e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111" y="4109708"/>
            <a:ext cx="4128889" cy="2748292"/>
          </a:xfrm>
          <a:prstGeom prst="rect">
            <a:avLst/>
          </a:prstGeom>
        </p:spPr>
      </p:pic>
      <p:pic>
        <p:nvPicPr>
          <p:cNvPr id="5" name="Picture 4" descr="Sompove_Meas_Island,_Pursat_province,_Cambod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36" y="1"/>
            <a:ext cx="4074764" cy="304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96"/>
            <a:ext cx="414325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Pursat</a:t>
            </a:r>
            <a:r>
              <a:rPr lang="en-US" dirty="0" smtClean="0"/>
              <a:t> - </a:t>
            </a:r>
            <a:r>
              <a:rPr lang="en-US" dirty="0" err="1" smtClean="0"/>
              <a:t>Cambodge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705"/>
            <a:ext cx="8229600" cy="419711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4ème plus </a:t>
            </a:r>
            <a:r>
              <a:rPr lang="en-US" dirty="0" err="1" smtClean="0"/>
              <a:t>grande</a:t>
            </a:r>
            <a:r>
              <a:rPr lang="en-US" dirty="0" smtClean="0"/>
              <a:t> province du </a:t>
            </a:r>
            <a:r>
              <a:rPr lang="en-US" dirty="0" err="1" smtClean="0"/>
              <a:t>Cambodge</a:t>
            </a:r>
            <a:r>
              <a:rPr lang="en-US" dirty="0" smtClean="0"/>
              <a:t> en </a:t>
            </a:r>
            <a:r>
              <a:rPr lang="en-US" dirty="0" err="1" smtClean="0"/>
              <a:t>taille</a:t>
            </a:r>
            <a:r>
              <a:rPr lang="en-US" dirty="0" smtClean="0"/>
              <a:t> </a:t>
            </a:r>
          </a:p>
          <a:p>
            <a:pPr lvl="1">
              <a:buFontTx/>
              <a:buChar char="-"/>
            </a:pPr>
            <a:r>
              <a:rPr lang="en-US" dirty="0" err="1" smtClean="0"/>
              <a:t>Mais</a:t>
            </a:r>
            <a:r>
              <a:rPr lang="en-US" dirty="0" smtClean="0"/>
              <a:t> 14ème en population: </a:t>
            </a:r>
            <a:r>
              <a:rPr lang="en-US" dirty="0" err="1" smtClean="0"/>
              <a:t>difficultés</a:t>
            </a:r>
            <a:r>
              <a:rPr lang="en-US" dirty="0" smtClean="0"/>
              <a:t> de </a:t>
            </a:r>
            <a:r>
              <a:rPr lang="en-US" dirty="0" err="1" smtClean="0"/>
              <a:t>recrutement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Hopital</a:t>
            </a:r>
            <a:r>
              <a:rPr lang="en-US" dirty="0" smtClean="0"/>
              <a:t> </a:t>
            </a:r>
            <a:r>
              <a:rPr lang="en-US" dirty="0" err="1" smtClean="0"/>
              <a:t>publique</a:t>
            </a:r>
            <a:r>
              <a:rPr lang="en-US" dirty="0" smtClean="0"/>
              <a:t> de </a:t>
            </a:r>
            <a:r>
              <a:rPr lang="en-US" dirty="0" err="1" smtClean="0"/>
              <a:t>Pursat</a:t>
            </a:r>
            <a:r>
              <a:rPr lang="en-US" dirty="0" smtClean="0"/>
              <a:t>				</a:t>
            </a:r>
          </a:p>
          <a:p>
            <a:pPr lvl="1">
              <a:buFontTx/>
              <a:buChar char="-"/>
            </a:pPr>
            <a:r>
              <a:rPr lang="en-US" dirty="0" err="1" smtClean="0"/>
              <a:t>Chirurgie</a:t>
            </a:r>
            <a:r>
              <a:rPr lang="en-US" dirty="0" smtClean="0"/>
              <a:t> </a:t>
            </a:r>
            <a:r>
              <a:rPr lang="en-US" dirty="0" err="1" smtClean="0"/>
              <a:t>générale</a:t>
            </a:r>
            <a:r>
              <a:rPr lang="en-US" dirty="0" smtClean="0"/>
              <a:t> (pas </a:t>
            </a:r>
            <a:r>
              <a:rPr lang="en-US" dirty="0" err="1" smtClean="0"/>
              <a:t>d’orthopédie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1 </a:t>
            </a:r>
            <a:r>
              <a:rPr lang="en-US" dirty="0" err="1" smtClean="0"/>
              <a:t>salle</a:t>
            </a:r>
            <a:r>
              <a:rPr lang="en-US" dirty="0" smtClean="0"/>
              <a:t> de bloc </a:t>
            </a:r>
            <a:r>
              <a:rPr lang="en-US" dirty="0" err="1" smtClean="0"/>
              <a:t>disponible</a:t>
            </a:r>
            <a:endParaRPr lang="en-US" dirty="0"/>
          </a:p>
        </p:txBody>
      </p:sp>
      <p:pic>
        <p:nvPicPr>
          <p:cNvPr id="6" name="Picture 5" descr="Logo-Les_enfants_du_NO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patients </a:t>
            </a:r>
          </a:p>
          <a:p>
            <a:pPr lvl="1"/>
            <a:r>
              <a:rPr lang="en-US" dirty="0" err="1" smtClean="0"/>
              <a:t>Adultes</a:t>
            </a:r>
            <a:r>
              <a:rPr lang="en-US" dirty="0" smtClean="0"/>
              <a:t> et </a:t>
            </a:r>
            <a:r>
              <a:rPr lang="en-US" dirty="0" err="1" smtClean="0"/>
              <a:t>enfants</a:t>
            </a:r>
            <a:endParaRPr lang="en-US" dirty="0" smtClean="0"/>
          </a:p>
          <a:p>
            <a:r>
              <a:rPr lang="en-US" dirty="0" err="1" smtClean="0"/>
              <a:t>Traduction</a:t>
            </a:r>
            <a:r>
              <a:rPr lang="en-US" dirty="0" smtClean="0"/>
              <a:t> </a:t>
            </a:r>
            <a:r>
              <a:rPr lang="en-US" dirty="0" err="1" smtClean="0"/>
              <a:t>assurée</a:t>
            </a:r>
            <a:r>
              <a:rPr lang="en-US" dirty="0" smtClean="0"/>
              <a:t> par </a:t>
            </a:r>
            <a:r>
              <a:rPr lang="en-US" dirty="0" err="1" smtClean="0"/>
              <a:t>Oanh</a:t>
            </a:r>
            <a:r>
              <a:rPr lang="en-US" dirty="0" smtClean="0"/>
              <a:t>, </a:t>
            </a:r>
            <a:r>
              <a:rPr lang="en-US" dirty="0" err="1" smtClean="0"/>
              <a:t>Lamvinh</a:t>
            </a:r>
            <a:r>
              <a:rPr lang="en-US" dirty="0" smtClean="0"/>
              <a:t> et </a:t>
            </a:r>
            <a:r>
              <a:rPr lang="en-US" dirty="0" err="1" smtClean="0"/>
              <a:t>Rasmey</a:t>
            </a:r>
            <a:endParaRPr lang="en-US" dirty="0"/>
          </a:p>
        </p:txBody>
      </p:sp>
      <p:pic>
        <p:nvPicPr>
          <p:cNvPr id="4" name="Picture 3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  <p:pic>
        <p:nvPicPr>
          <p:cNvPr id="5" name="Picture 4" descr="31572726595_9124464909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9362"/>
            <a:ext cx="4384807" cy="2918637"/>
          </a:xfrm>
          <a:prstGeom prst="rect">
            <a:avLst/>
          </a:prstGeom>
        </p:spPr>
      </p:pic>
      <p:pic>
        <p:nvPicPr>
          <p:cNvPr id="6" name="Picture 5" descr="30731616784_745f2c140a_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98" y="3937369"/>
            <a:ext cx="4387802" cy="29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Hospitalisation</a:t>
            </a:r>
            <a:endParaRPr lang="en-US" dirty="0"/>
          </a:p>
        </p:txBody>
      </p:sp>
      <p:pic>
        <p:nvPicPr>
          <p:cNvPr id="4" name="Picture 3" descr="31572760455_7a6f425cb8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24440"/>
            <a:ext cx="4812912" cy="3203595"/>
          </a:xfrm>
          <a:prstGeom prst="rect">
            <a:avLst/>
          </a:prstGeom>
        </p:spPr>
      </p:pic>
      <p:pic>
        <p:nvPicPr>
          <p:cNvPr id="5" name="Picture 4" descr="31573001435_57a4cba815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508" y="2324440"/>
            <a:ext cx="4462488" cy="3203595"/>
          </a:xfrm>
          <a:prstGeom prst="rect">
            <a:avLst/>
          </a:prstGeom>
        </p:spPr>
      </p:pic>
      <p:pic>
        <p:nvPicPr>
          <p:cNvPr id="6" name="Picture 5" descr="Logo-Les_enfants_du_NO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615" y="2862"/>
            <a:ext cx="5628623" cy="810331"/>
          </a:xfrm>
        </p:spPr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Picture 5" descr="Logo-Les_enfants_du_NO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" y="218532"/>
            <a:ext cx="1892905" cy="5946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4147" y="873103"/>
            <a:ext cx="4752461" cy="2728025"/>
            <a:chOff x="27698" y="1417638"/>
            <a:chExt cx="5431686" cy="30289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186" y="1417638"/>
              <a:ext cx="2743198" cy="302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DSC_2008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7698" y="1417638"/>
              <a:ext cx="2787696" cy="30289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00088" y="3978621"/>
              <a:ext cx="162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Syndactylie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3/4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82465" y="3690347"/>
            <a:ext cx="5158455" cy="3150043"/>
            <a:chOff x="2982465" y="3798185"/>
            <a:chExt cx="5158455" cy="31500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6608" y="3798185"/>
              <a:ext cx="2414312" cy="3095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DSC_2003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982465" y="3798185"/>
              <a:ext cx="2744143" cy="31500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41029" y="6363411"/>
            <a:ext cx="299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Duplication 5°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orteil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bilatérale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5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179</Words>
  <Application>Microsoft Macintosh PowerPoint</Application>
  <PresentationFormat>Présentation à l'écran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Mission Main Décembre 2016</vt:lpstr>
      <vt:lpstr>Présentation PowerPoint</vt:lpstr>
      <vt:lpstr>Déroulement de la mission</vt:lpstr>
      <vt:lpstr>Cours à la faculté</vt:lpstr>
      <vt:lpstr>Présentation PowerPoint</vt:lpstr>
      <vt:lpstr>Pursat - Cambodge</vt:lpstr>
      <vt:lpstr>Consultation</vt:lpstr>
      <vt:lpstr>Hospitalisation</vt:lpstr>
      <vt:lpstr>Quelques cas…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Main Décembre 2016</dc:title>
  <dc:creator>bob bobby</dc:creator>
  <cp:lastModifiedBy>Maude BADEL</cp:lastModifiedBy>
  <cp:revision>29</cp:revision>
  <dcterms:created xsi:type="dcterms:W3CDTF">2017-06-20T11:26:59Z</dcterms:created>
  <dcterms:modified xsi:type="dcterms:W3CDTF">2017-06-26T13:40:25Z</dcterms:modified>
</cp:coreProperties>
</file>