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ASSEMBLEE GENERALE 2017</a:t>
            </a:r>
            <a:br>
              <a:rPr lang="fr-FR" dirty="0" smtClean="0"/>
            </a:br>
            <a:r>
              <a:rPr lang="fr-FR" dirty="0" smtClean="0"/>
              <a:t>Mot du </a:t>
            </a:r>
            <a:r>
              <a:rPr lang="fr-FR" dirty="0" err="1" smtClean="0"/>
              <a:t>president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</a:t>
            </a:r>
            <a:r>
              <a:rPr lang="fr-FR" dirty="0" err="1" smtClean="0"/>
              <a:t>bellity</a:t>
            </a:r>
            <a:r>
              <a:rPr lang="fr-FR" dirty="0" smtClean="0"/>
              <a:t> </a:t>
            </a:r>
            <a:r>
              <a:rPr lang="fr-FR" dirty="0" err="1" smtClean="0"/>
              <a:t>philippe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52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Quoi de neuf?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Confirmation de notre engagement à </a:t>
            </a:r>
            <a:r>
              <a:rPr lang="fr-FR" dirty="0" err="1" smtClean="0"/>
              <a:t>madagascar</a:t>
            </a:r>
            <a:endParaRPr lang="fr-FR" dirty="0" smtClean="0"/>
          </a:p>
          <a:p>
            <a:r>
              <a:rPr lang="fr-FR" dirty="0" smtClean="0"/>
              <a:t>Cambodge :tout est en place le recrutement a du mal a </a:t>
            </a:r>
            <a:r>
              <a:rPr lang="fr-FR" dirty="0" err="1" smtClean="0"/>
              <a:t>demarrer</a:t>
            </a:r>
            <a:endParaRPr lang="fr-FR" dirty="0" smtClean="0"/>
          </a:p>
          <a:p>
            <a:r>
              <a:rPr lang="fr-FR" dirty="0" smtClean="0"/>
              <a:t>Laos: </a:t>
            </a:r>
            <a:r>
              <a:rPr lang="fr-FR" dirty="0" smtClean="0"/>
              <a:t>réussite </a:t>
            </a:r>
            <a:r>
              <a:rPr lang="fr-FR" dirty="0" smtClean="0"/>
              <a:t>sur l’enseignement recrutement  </a:t>
            </a:r>
            <a:r>
              <a:rPr lang="fr-FR" dirty="0" smtClean="0"/>
              <a:t>décevant </a:t>
            </a:r>
            <a:endParaRPr lang="fr-FR" dirty="0" smtClean="0"/>
          </a:p>
          <a:p>
            <a:r>
              <a:rPr lang="fr-FR" dirty="0" smtClean="0"/>
              <a:t>Benin: </a:t>
            </a:r>
            <a:r>
              <a:rPr lang="fr-FR" dirty="0"/>
              <a:t>2</a:t>
            </a:r>
            <a:r>
              <a:rPr lang="fr-FR" dirty="0" smtClean="0"/>
              <a:t>eme </a:t>
            </a:r>
            <a:r>
              <a:rPr lang="fr-FR" dirty="0" smtClean="0"/>
              <a:t>mission </a:t>
            </a:r>
            <a:r>
              <a:rPr lang="fr-FR" dirty="0" smtClean="0"/>
              <a:t>annulée </a:t>
            </a:r>
            <a:r>
              <a:rPr lang="fr-FR" dirty="0" smtClean="0"/>
              <a:t>la sœur </a:t>
            </a:r>
            <a:r>
              <a:rPr lang="fr-FR" dirty="0" err="1" smtClean="0"/>
              <a:t>julia</a:t>
            </a:r>
            <a:r>
              <a:rPr lang="fr-FR" dirty="0" smtClean="0"/>
              <a:t> semble débordée.</a:t>
            </a:r>
          </a:p>
          <a:p>
            <a:r>
              <a:rPr lang="fr-FR" dirty="0" smtClean="0"/>
              <a:t>Birmanie: contacts pris pour </a:t>
            </a:r>
            <a:r>
              <a:rPr lang="fr-FR" dirty="0" smtClean="0"/>
              <a:t>étudier </a:t>
            </a:r>
            <a:r>
              <a:rPr lang="fr-FR" dirty="0" smtClean="0"/>
              <a:t>une collaboration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590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la fondation Pierre </a:t>
            </a:r>
            <a:r>
              <a:rPr lang="fr-FR" dirty="0" err="1" smtClean="0"/>
              <a:t>fabre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En 2015 PIERRE FABRE NOUS SOUTIENT POUR NOTRE ACTION EN FAVEUR DU NOMA</a:t>
            </a:r>
          </a:p>
          <a:p>
            <a:r>
              <a:rPr lang="fr-FR" dirty="0" smtClean="0"/>
              <a:t>LES RELATIONS SONT EXCELLENTES </a:t>
            </a:r>
          </a:p>
          <a:p>
            <a:r>
              <a:rPr lang="fr-FR" dirty="0" smtClean="0"/>
              <a:t>MAIS LES EVENEMENTS  AU BURKINA COUP D’ETAT , PUIS ATTAQUE DE AL QUAIDA OU DAESH</a:t>
            </a:r>
          </a:p>
          <a:p>
            <a:r>
              <a:rPr lang="fr-FR" dirty="0" smtClean="0"/>
              <a:t>DEPART DU BURKINA LES MISSIONS QUI ETAIENT </a:t>
            </a:r>
            <a:r>
              <a:rPr lang="fr-FR" dirty="0" smtClean="0"/>
              <a:t>Prévues </a:t>
            </a:r>
            <a:r>
              <a:rPr lang="fr-FR" dirty="0" smtClean="0"/>
              <a:t>NE SONT PAS </a:t>
            </a:r>
            <a:r>
              <a:rPr lang="fr-FR" dirty="0" smtClean="0"/>
              <a:t>Réalisées</a:t>
            </a:r>
            <a:endParaRPr lang="fr-FR" dirty="0" smtClean="0"/>
          </a:p>
          <a:p>
            <a:r>
              <a:rPr lang="fr-FR" dirty="0" smtClean="0"/>
              <a:t>PIERRE FABRE </a:t>
            </a:r>
            <a:r>
              <a:rPr lang="fr-FR" dirty="0" smtClean="0"/>
              <a:t>Dénonce </a:t>
            </a:r>
            <a:r>
              <a:rPr lang="fr-FR" dirty="0" smtClean="0"/>
              <a:t>NOS ACCORDS </a:t>
            </a:r>
          </a:p>
          <a:p>
            <a:r>
              <a:rPr lang="fr-FR" dirty="0" smtClean="0"/>
              <a:t>DEMANDE DE </a:t>
            </a:r>
            <a:r>
              <a:rPr lang="fr-FR" dirty="0" smtClean="0"/>
              <a:t>REMBOURSEMENT.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584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DEPART DE NOTRE </a:t>
            </a:r>
            <a:r>
              <a:rPr lang="fr-FR" dirty="0" err="1" smtClean="0"/>
              <a:t>TRéSORIERE</a:t>
            </a:r>
            <a:r>
              <a:rPr lang="fr-FR" dirty="0" smtClean="0"/>
              <a:t> PAULE DESTOUCHES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SA </a:t>
            </a:r>
            <a:r>
              <a:rPr lang="fr-FR" dirty="0" smtClean="0"/>
              <a:t>Présence </a:t>
            </a:r>
            <a:r>
              <a:rPr lang="fr-FR" dirty="0" smtClean="0"/>
              <a:t>NOUS A BEAUCOUP </a:t>
            </a:r>
            <a:r>
              <a:rPr lang="fr-FR" dirty="0" smtClean="0"/>
              <a:t>Apporté</a:t>
            </a:r>
            <a:endParaRPr lang="fr-FR" dirty="0" smtClean="0"/>
          </a:p>
          <a:p>
            <a:r>
              <a:rPr lang="fr-FR" dirty="0" smtClean="0"/>
              <a:t>COMPETENCES </a:t>
            </a:r>
          </a:p>
          <a:p>
            <a:r>
              <a:rPr lang="fr-FR" dirty="0" smtClean="0"/>
              <a:t>RIGUEUR</a:t>
            </a:r>
          </a:p>
          <a:p>
            <a:r>
              <a:rPr lang="fr-FR" dirty="0" smtClean="0"/>
              <a:t>AMITIE.</a:t>
            </a:r>
          </a:p>
          <a:p>
            <a:r>
              <a:rPr lang="fr-FR" dirty="0" smtClean="0"/>
              <a:t>NOUS SOMMES TRISTES MAIS NOUS ATTENDRONS SON RETOUR PARMI NOUS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42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Arrivée de marc </a:t>
            </a:r>
            <a:r>
              <a:rPr lang="fr-FR" dirty="0" err="1" smtClean="0"/>
              <a:t>gibert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Expert comptable  sympathique et compétent</a:t>
            </a:r>
          </a:p>
          <a:p>
            <a:r>
              <a:rPr lang="fr-FR" dirty="0" smtClean="0"/>
              <a:t>Grande expérience associative</a:t>
            </a:r>
          </a:p>
          <a:p>
            <a:r>
              <a:rPr lang="fr-FR" dirty="0" smtClean="0"/>
              <a:t>Fait l’unanimité au sein du bureau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6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DEPART DE PIERRE SEGUIN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PIERRE COMPAGNON DEPUIS LE </a:t>
            </a:r>
            <a:r>
              <a:rPr lang="fr-FR" dirty="0" err="1" smtClean="0"/>
              <a:t>DéBUT</a:t>
            </a:r>
            <a:endParaRPr lang="fr-FR" dirty="0" smtClean="0"/>
          </a:p>
          <a:p>
            <a:r>
              <a:rPr lang="fr-FR" dirty="0" smtClean="0"/>
              <a:t>PIERRE LE « SAGE »</a:t>
            </a:r>
          </a:p>
          <a:p>
            <a:r>
              <a:rPr lang="fr-FR" dirty="0" smtClean="0"/>
              <a:t>PRESENCE RASSURANTE </a:t>
            </a:r>
          </a:p>
          <a:p>
            <a:r>
              <a:rPr lang="fr-FR" dirty="0" smtClean="0"/>
              <a:t>NOUS SOMMES </a:t>
            </a:r>
            <a:r>
              <a:rPr lang="fr-FR" dirty="0" smtClean="0"/>
              <a:t> </a:t>
            </a:r>
            <a:r>
              <a:rPr lang="fr-FR" dirty="0" smtClean="0"/>
              <a:t>TRISTES !!!! </a:t>
            </a:r>
          </a:p>
          <a:p>
            <a:r>
              <a:rPr lang="fr-FR" dirty="0" smtClean="0"/>
              <a:t>NOUS LUI SOUHAITONS UNE MERVEILLEUSE VIE APRES </a:t>
            </a:r>
            <a:r>
              <a:rPr lang="fr-FR" dirty="0" smtClean="0"/>
              <a:t>L’HOPITAL</a:t>
            </a:r>
            <a:r>
              <a:rPr lang="mr-IN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524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Renforcement du bureau par </a:t>
            </a:r>
            <a:r>
              <a:rPr lang="fr-FR" dirty="0" err="1" smtClean="0"/>
              <a:t>pr</a:t>
            </a:r>
            <a:r>
              <a:rPr lang="fr-FR" dirty="0" smtClean="0"/>
              <a:t> </a:t>
            </a:r>
            <a:r>
              <a:rPr lang="fr-FR" dirty="0" err="1" smtClean="0"/>
              <a:t>hervé</a:t>
            </a:r>
            <a:r>
              <a:rPr lang="fr-FR" dirty="0" smtClean="0"/>
              <a:t> </a:t>
            </a:r>
            <a:r>
              <a:rPr lang="fr-FR" dirty="0" err="1" smtClean="0"/>
              <a:t>benateau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Chef de service de </a:t>
            </a:r>
            <a:r>
              <a:rPr lang="fr-FR" dirty="0" err="1" smtClean="0"/>
              <a:t>maxilo</a:t>
            </a:r>
            <a:r>
              <a:rPr lang="fr-FR" dirty="0" smtClean="0"/>
              <a:t> a </a:t>
            </a:r>
            <a:r>
              <a:rPr lang="fr-FR" dirty="0" err="1" smtClean="0"/>
              <a:t>caen</a:t>
            </a:r>
            <a:r>
              <a:rPr lang="fr-FR" dirty="0" smtClean="0"/>
              <a:t> </a:t>
            </a:r>
          </a:p>
          <a:p>
            <a:r>
              <a:rPr lang="fr-FR" dirty="0" smtClean="0"/>
              <a:t>Grande expérience humanitaire </a:t>
            </a:r>
          </a:p>
          <a:p>
            <a:r>
              <a:rPr lang="fr-FR" dirty="0" smtClean="0"/>
              <a:t>Très impliqué avec nous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415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L’ ANNEE A VENIR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smtClean="0"/>
              <a:t>DECISIONS </a:t>
            </a:r>
            <a:r>
              <a:rPr lang="fr-FR" dirty="0" smtClean="0"/>
              <a:t>SUR L’ASIE/</a:t>
            </a:r>
            <a:r>
              <a:rPr lang="fr-FR" dirty="0" err="1" smtClean="0"/>
              <a:t>cAMBODGE</a:t>
            </a:r>
            <a:r>
              <a:rPr lang="fr-FR" dirty="0" smtClean="0"/>
              <a:t> ET LAOS </a:t>
            </a:r>
          </a:p>
          <a:p>
            <a:r>
              <a:rPr lang="fr-FR" dirty="0" smtClean="0"/>
              <a:t>BIRMANIE </a:t>
            </a:r>
          </a:p>
          <a:p>
            <a:r>
              <a:rPr lang="fr-FR" dirty="0" smtClean="0"/>
              <a:t>RECHERCHE DE FONDS </a:t>
            </a:r>
            <a:r>
              <a:rPr lang="fr-FR" dirty="0" smtClean="0"/>
              <a:t>+++</a:t>
            </a:r>
          </a:p>
          <a:p>
            <a:r>
              <a:rPr lang="fr-FR" dirty="0" smtClean="0"/>
              <a:t>Faire appel a des pme </a:t>
            </a:r>
          </a:p>
          <a:p>
            <a:r>
              <a:rPr lang="fr-FR" dirty="0" smtClean="0"/>
              <a:t>Actions diversifiées concerts </a:t>
            </a:r>
            <a:r>
              <a:rPr lang="fr-FR" dirty="0" err="1" smtClean="0"/>
              <a:t>nomathon</a:t>
            </a:r>
            <a:r>
              <a:rPr lang="fr-FR" dirty="0" smtClean="0"/>
              <a:t> match de foot </a:t>
            </a:r>
            <a:r>
              <a:rPr lang="mr-IN" dirty="0" smtClean="0"/>
              <a:t>…</a:t>
            </a:r>
            <a:r>
              <a:rPr lang="fr-FR" dirty="0" smtClean="0"/>
              <a:t>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7467666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Gouttelette</Template>
  <TotalTime>99</TotalTime>
  <Words>220</Words>
  <Application>Microsoft Macintosh PowerPoint</Application>
  <PresentationFormat>Grand écran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Mangal</vt:lpstr>
      <vt:lpstr>Tw Cen MT</vt:lpstr>
      <vt:lpstr>Ronds dans l’eau</vt:lpstr>
      <vt:lpstr>ASSEMBLEE GENERALE 2017 Mot du president</vt:lpstr>
      <vt:lpstr>Quoi de neuf?</vt:lpstr>
      <vt:lpstr> la fondation Pierre fabre </vt:lpstr>
      <vt:lpstr>DEPART DE NOTRE TRéSORIERE PAULE DESTOUCHES </vt:lpstr>
      <vt:lpstr>Arrivée de marc gibert</vt:lpstr>
      <vt:lpstr>DEPART DE PIERRE SEGUIN </vt:lpstr>
      <vt:lpstr>Renforcement du bureau par pr hervé benateau</vt:lpstr>
      <vt:lpstr>POUR L’ ANNEE A VENIR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 du president</dc:title>
  <dc:creator>contact@drbellity.com</dc:creator>
  <cp:lastModifiedBy>contact@drbellity.com</cp:lastModifiedBy>
  <cp:revision>5</cp:revision>
  <dcterms:created xsi:type="dcterms:W3CDTF">2017-07-01T21:10:15Z</dcterms:created>
  <dcterms:modified xsi:type="dcterms:W3CDTF">2017-07-02T07:05:34Z</dcterms:modified>
</cp:coreProperties>
</file>