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98" r:id="rId2"/>
    <p:sldId id="287" r:id="rId3"/>
    <p:sldId id="288" r:id="rId4"/>
    <p:sldId id="257" r:id="rId5"/>
    <p:sldId id="258" r:id="rId6"/>
    <p:sldId id="260" r:id="rId7"/>
    <p:sldId id="303" r:id="rId8"/>
    <p:sldId id="286" r:id="rId9"/>
    <p:sldId id="292" r:id="rId10"/>
    <p:sldId id="308" r:id="rId11"/>
    <p:sldId id="299" r:id="rId12"/>
    <p:sldId id="261" r:id="rId13"/>
    <p:sldId id="290" r:id="rId14"/>
    <p:sldId id="262" r:id="rId15"/>
    <p:sldId id="263" r:id="rId16"/>
    <p:sldId id="304" r:id="rId17"/>
    <p:sldId id="306" r:id="rId18"/>
    <p:sldId id="30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ang oanh ta" initials="hot" lastIdx="1" clrIdx="0">
    <p:extLst>
      <p:ext uri="{19B8F6BF-5375-455C-9EA6-DF929625EA0E}">
        <p15:presenceInfo xmlns:p15="http://schemas.microsoft.com/office/powerpoint/2012/main" userId="3ff67bfd44c7e90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7" autoAdjust="0"/>
    <p:restoredTop sz="80186" autoAdjust="0"/>
  </p:normalViewPr>
  <p:slideViewPr>
    <p:cSldViewPr snapToGrid="0">
      <p:cViewPr varScale="1">
        <p:scale>
          <a:sx n="40" d="100"/>
          <a:sy n="40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F88CE-374B-427E-B4B4-BF1923F0CE49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61884-2AA0-4ABA-9D9D-835467DA83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528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61884-2AA0-4ABA-9D9D-835467DA835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067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61884-2AA0-4ABA-9D9D-835467DA835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904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61884-2AA0-4ABA-9D9D-835467DA835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74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61884-2AA0-4ABA-9D9D-835467DA835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139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61884-2AA0-4ABA-9D9D-835467DA835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052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61884-2AA0-4ABA-9D9D-835467DA835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330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61884-2AA0-4ABA-9D9D-835467DA835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53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21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66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5920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274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2232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142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108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72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30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930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078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89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47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5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851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36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88605-C079-4FDF-8326-7AEEA72230C6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F8827B4-29BA-4604-B898-1823DCE81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77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unsoin.unevie@yahoo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31B86BC-638B-4590-B233-C87A2A8DC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431" y="159026"/>
            <a:ext cx="3843137" cy="38265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B181C66-AA89-42C3-AF38-4501ACB90274}"/>
              </a:ext>
            </a:extLst>
          </p:cNvPr>
          <p:cNvSpPr txBox="1"/>
          <p:nvPr/>
        </p:nvSpPr>
        <p:spPr>
          <a:xfrm>
            <a:off x="3448878" y="4343401"/>
            <a:ext cx="67387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 AVENUE DU GENERAL LECLERC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95480 PIERRELAYE – France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: 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unsoin.unevie@yahoo.com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Tél: + (33) 6 8570 9739 – (33) 7 6714 9671</a:t>
            </a:r>
          </a:p>
        </p:txBody>
      </p:sp>
    </p:spTree>
    <p:extLst>
      <p:ext uri="{BB962C8B-B14F-4D97-AF65-F5344CB8AC3E}">
        <p14:creationId xmlns:p14="http://schemas.microsoft.com/office/powerpoint/2010/main" val="1479076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BF50DFF-6513-4B23-9668-DCC763608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4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C0315D6-6563-40A5-947C-A107A4C21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966" y="1247361"/>
            <a:ext cx="9776791" cy="54118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8C1E08-BD0F-4E00-905F-116FF349E53E}"/>
              </a:ext>
            </a:extLst>
          </p:cNvPr>
          <p:cNvSpPr txBox="1"/>
          <p:nvPr/>
        </p:nvSpPr>
        <p:spPr>
          <a:xfrm>
            <a:off x="1798984" y="198789"/>
            <a:ext cx="9670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EQUIPE  PERMANENT  AU  CAMBODGE </a:t>
            </a:r>
          </a:p>
        </p:txBody>
      </p:sp>
    </p:spTree>
    <p:extLst>
      <p:ext uri="{BB962C8B-B14F-4D97-AF65-F5344CB8AC3E}">
        <p14:creationId xmlns:p14="http://schemas.microsoft.com/office/powerpoint/2010/main" val="2974327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FBC0291-CB10-4BF3-967D-951D3027617C}"/>
              </a:ext>
            </a:extLst>
          </p:cNvPr>
          <p:cNvSpPr txBox="1"/>
          <p:nvPr/>
        </p:nvSpPr>
        <p:spPr>
          <a:xfrm>
            <a:off x="2590801" y="0"/>
            <a:ext cx="802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PATHOLOGIES</a:t>
            </a:r>
            <a:endParaRPr lang="fr-FR" sz="7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C9FB7-E6C4-49D0-B2DC-8411E90AE09B}"/>
              </a:ext>
            </a:extLst>
          </p:cNvPr>
          <p:cNvSpPr/>
          <p:nvPr/>
        </p:nvSpPr>
        <p:spPr>
          <a:xfrm>
            <a:off x="2070848" y="1223294"/>
            <a:ext cx="963705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</a:t>
            </a:r>
            <a:r>
              <a:rPr lang="fr-F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CHIRURGIE ORALE (pas de bilan radiologique) :</a:t>
            </a:r>
          </a:p>
          <a:p>
            <a:endParaRPr lang="fr-FR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fr-FR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INFECTION DENTAIRE DRAINAGE ET/OU AVULSION </a:t>
            </a:r>
          </a:p>
          <a:p>
            <a:endParaRPr lang="fr-FR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</a:t>
            </a:r>
            <a:r>
              <a:rPr lang="fr-F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CHIRURGIE CUTANE ET SOUS CUTANE : </a:t>
            </a:r>
            <a:endParaRPr lang="fr-FR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fr-FR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KYSTE DERMOIDE, LIPOME, EPITHELIOMA </a:t>
            </a:r>
          </a:p>
          <a:p>
            <a:endParaRPr lang="fr-FR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</a:t>
            </a:r>
            <a:r>
              <a:rPr lang="fr-F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CHIRURGIE DE LA MAIN (TOPHUS GOUTTEUX TENDINEUX</a:t>
            </a:r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fr-FR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</a:t>
            </a:r>
            <a:r>
              <a:rPr lang="fr-F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CONSULTATIONS MEDICALES ASSOCIEES</a:t>
            </a:r>
          </a:p>
          <a:p>
            <a:endParaRPr lang="fr-F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4 PATIENTS ORIENTES VERS LA MISSION EDN</a:t>
            </a:r>
          </a:p>
          <a:p>
            <a:endParaRPr lang="fr-F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NOMBREUSES TUMEURS DU SEIN NON PRISE EN CHARGE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741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EC0DBB8-3764-4C97-B9F1-EAC6876DC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7" y="228600"/>
            <a:ext cx="1146975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1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F68A5BC-E97F-4F91-9347-0D226B198686}"/>
              </a:ext>
            </a:extLst>
          </p:cNvPr>
          <p:cNvSpPr txBox="1"/>
          <p:nvPr/>
        </p:nvSpPr>
        <p:spPr>
          <a:xfrm>
            <a:off x="2805953" y="355297"/>
            <a:ext cx="713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637A8B-22E9-4976-A18B-E5444FEF215B}"/>
              </a:ext>
            </a:extLst>
          </p:cNvPr>
          <p:cNvSpPr/>
          <p:nvPr/>
        </p:nvSpPr>
        <p:spPr>
          <a:xfrm>
            <a:off x="2438400" y="1781780"/>
            <a:ext cx="855233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POSITIF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	</a:t>
            </a:r>
            <a:r>
              <a:rPr lang="fr-F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	QUALITE DE L’EQUIPEMENT</a:t>
            </a:r>
          </a:p>
          <a:p>
            <a:r>
              <a:rPr lang="fr-F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°	FONCTIONNEMENT AVEC UNE EQUIPE REDUITE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SOUTIEN LOCAL INDISPENSABLE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	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	CHEF DE VILLAGE</a:t>
            </a:r>
          </a:p>
          <a:p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°	CONGREGATIONS RELIGIEUSES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SERVICE MEDICAL RENDU +++++</a:t>
            </a:r>
          </a:p>
        </p:txBody>
      </p:sp>
    </p:spTree>
    <p:extLst>
      <p:ext uri="{BB962C8B-B14F-4D97-AF65-F5344CB8AC3E}">
        <p14:creationId xmlns:p14="http://schemas.microsoft.com/office/powerpoint/2010/main" val="2701322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2AE6D2C-8F4D-4A13-BF94-0A59B08A5F71}"/>
              </a:ext>
            </a:extLst>
          </p:cNvPr>
          <p:cNvSpPr txBox="1"/>
          <p:nvPr/>
        </p:nvSpPr>
        <p:spPr>
          <a:xfrm>
            <a:off x="2855819" y="119343"/>
            <a:ext cx="7664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DEMAIN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C1FBBC-876B-44EF-84EE-BD28D1249F62}"/>
              </a:ext>
            </a:extLst>
          </p:cNvPr>
          <p:cNvSpPr/>
          <p:nvPr/>
        </p:nvSpPr>
        <p:spPr>
          <a:xfrm>
            <a:off x="2855818" y="1135006"/>
            <a:ext cx="8753085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PERENNISER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	</a:t>
            </a:r>
            <a:r>
              <a:rPr lang="fr-FR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	</a:t>
            </a:r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SORTIES ANNUELLES</a:t>
            </a:r>
          </a:p>
          <a:p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°	EQUIPES CAMBODGIENNE OU FRANCO-CAMBODGIENNE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AMELIORER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	</a:t>
            </a:r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	ADAPTER LE CAMION (ECLAIRAGE, STERILISATION…)</a:t>
            </a:r>
            <a:endParaRPr lang="fr-F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fr-F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COMMUNIQUER </a:t>
            </a:r>
          </a:p>
          <a:p>
            <a:endParaRPr lang="fr-F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	AUPRES DES POPULATIONS LOCALES</a:t>
            </a:r>
          </a:p>
          <a:p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°	DEVELOPPEMENT D’UNE APPLICATION</a:t>
            </a:r>
          </a:p>
          <a:p>
            <a:endParaRPr lang="fr-F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FAVORISER LE RETOUR EDN</a:t>
            </a:r>
          </a:p>
          <a:p>
            <a:endParaRPr lang="fr-FR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959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755CF9-9EA6-488C-9322-8C7BE1BF7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75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80E430B-C74A-458A-986B-208CA596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41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7D7C2A-B158-4B0B-964E-E6528275D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12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37EEC04-B005-4635-AFE8-3246B9474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4" y="298174"/>
            <a:ext cx="11191461" cy="63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82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D8412F6-0A3D-46F9-8133-89FF4CC10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3" y="198784"/>
            <a:ext cx="11439938" cy="63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64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025108C-AF7D-402B-972B-D34CF99F8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56" t="2252" r="14778" b="20124"/>
          <a:stretch/>
        </p:blipFill>
        <p:spPr>
          <a:xfrm>
            <a:off x="1506070" y="1150401"/>
            <a:ext cx="3632099" cy="45571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A3408DE-4607-4A12-8878-3E1DCF95C1E9}"/>
              </a:ext>
            </a:extLst>
          </p:cNvPr>
          <p:cNvSpPr txBox="1"/>
          <p:nvPr/>
        </p:nvSpPr>
        <p:spPr>
          <a:xfrm>
            <a:off x="5880847" y="932329"/>
            <a:ext cx="600635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dirty="0">
                <a:solidFill>
                  <a:srgbClr val="002060"/>
                </a:solidFill>
              </a:rPr>
              <a:t>IDEE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APPORTER SOINS </a:t>
            </a:r>
          </a:p>
          <a:p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CHIRURGICAUX ET ACTES</a:t>
            </a:r>
          </a:p>
          <a:p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DENTAIRE D’URGENCE AU   PLUS PRES DES POPULATIONS      LOCALES</a:t>
            </a:r>
          </a:p>
        </p:txBody>
      </p:sp>
    </p:spTree>
    <p:extLst>
      <p:ext uri="{BB962C8B-B14F-4D97-AF65-F5344CB8AC3E}">
        <p14:creationId xmlns:p14="http://schemas.microsoft.com/office/powerpoint/2010/main" val="1986914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18910EC-F2EC-4937-BD64-F5C718606293}"/>
              </a:ext>
            </a:extLst>
          </p:cNvPr>
          <p:cNvSpPr txBox="1"/>
          <p:nvPr/>
        </p:nvSpPr>
        <p:spPr>
          <a:xfrm>
            <a:off x="3048000" y="672353"/>
            <a:ext cx="7458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27DC4F-2B56-4C53-A61C-561CED2DCDB4}"/>
              </a:ext>
            </a:extLst>
          </p:cNvPr>
          <p:cNvSpPr txBox="1"/>
          <p:nvPr/>
        </p:nvSpPr>
        <p:spPr>
          <a:xfrm>
            <a:off x="1954306" y="2003734"/>
            <a:ext cx="103004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AUTONOMIE</a:t>
            </a:r>
          </a:p>
          <a:p>
            <a:endParaRPr lang="fr-FR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</a:t>
            </a:r>
            <a:r>
              <a:rPr lang="fr-FR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REACTIVITE</a:t>
            </a:r>
          </a:p>
          <a:p>
            <a:endParaRPr lang="fr-F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	</a:t>
            </a:r>
            <a:r>
              <a:rPr lang="fr-F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ACTES CHIRURGICAUX SOUS ANESTHESIE LOCALE</a:t>
            </a:r>
          </a:p>
          <a:p>
            <a:endParaRPr lang="fr-F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	</a:t>
            </a:r>
            <a:r>
              <a:rPr lang="fr-F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ORIENTATION - RECRUTEMENT</a:t>
            </a:r>
          </a:p>
        </p:txBody>
      </p:sp>
    </p:spTree>
    <p:extLst>
      <p:ext uri="{BB962C8B-B14F-4D97-AF65-F5344CB8AC3E}">
        <p14:creationId xmlns:p14="http://schemas.microsoft.com/office/powerpoint/2010/main" val="208884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3FFD07D-4470-4327-BB24-3DBD74302A82}"/>
              </a:ext>
            </a:extLst>
          </p:cNvPr>
          <p:cNvSpPr txBox="1"/>
          <p:nvPr/>
        </p:nvSpPr>
        <p:spPr>
          <a:xfrm>
            <a:off x="2402541" y="546847"/>
            <a:ext cx="82385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CLINIQUE MOBILE</a:t>
            </a:r>
          </a:p>
          <a:p>
            <a:pPr algn="ctr"/>
            <a:endParaRPr lang="fr-FR" sz="2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CC6ADF-AAA2-4579-996C-17471B43C554}"/>
              </a:ext>
            </a:extLst>
          </p:cNvPr>
          <p:cNvSpPr txBox="1"/>
          <p:nvPr/>
        </p:nvSpPr>
        <p:spPr>
          <a:xfrm>
            <a:off x="2805953" y="2198202"/>
            <a:ext cx="84806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TROIS SALLES</a:t>
            </a:r>
          </a:p>
          <a:p>
            <a:r>
              <a:rPr lang="fr-FR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FAUTEUIL DENTAIRE</a:t>
            </a:r>
          </a:p>
          <a:p>
            <a:r>
              <a:rPr lang="fr-FR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BLOC CHIRURGICAL</a:t>
            </a:r>
          </a:p>
          <a:p>
            <a:r>
              <a:rPr lang="fr-FR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SALLE DE STERILISATION</a:t>
            </a:r>
          </a:p>
          <a:p>
            <a:r>
              <a:rPr lang="fr-FR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	WC – CLIMATISATION</a:t>
            </a:r>
            <a:endParaRPr lang="fr-F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7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763029-62D6-4751-87AC-7EFB459DA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6" y="328316"/>
            <a:ext cx="11168108" cy="640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04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EF74BB-B6CB-4820-9A03-548858D21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2" y="318051"/>
            <a:ext cx="11430000" cy="631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07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E4ED40D-C805-45CE-ABA7-8C29A50C6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44" y="0"/>
            <a:ext cx="5128592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B941EB-2EFB-4900-99AE-5809DD273A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0" t="11159" r="9865" b="-11159"/>
          <a:stretch/>
        </p:blipFill>
        <p:spPr>
          <a:xfrm>
            <a:off x="5317436" y="0"/>
            <a:ext cx="6768548" cy="762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97292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Jaune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3138</TotalTime>
  <Words>72</Words>
  <Application>Microsoft Macintosh PowerPoint</Application>
  <PresentationFormat>Grand écran</PresentationFormat>
  <Paragraphs>77</Paragraphs>
  <Slides>18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Wingdings 3</vt:lpstr>
      <vt:lpstr>Brin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HUMANITAIRE   Du 06 au 08 Septembre  à  TONLE SAP – KAMPONG CHNANG</dc:title>
  <dc:creator>TN THANH NGHIEM</dc:creator>
  <cp:lastModifiedBy>contact@drbellity.com</cp:lastModifiedBy>
  <cp:revision>62</cp:revision>
  <dcterms:created xsi:type="dcterms:W3CDTF">2019-09-14T04:16:11Z</dcterms:created>
  <dcterms:modified xsi:type="dcterms:W3CDTF">2019-10-13T07:07:26Z</dcterms:modified>
</cp:coreProperties>
</file>