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70" r:id="rId8"/>
    <p:sldId id="271" r:id="rId9"/>
    <p:sldId id="272" r:id="rId10"/>
    <p:sldId id="273" r:id="rId11"/>
    <p:sldId id="269" r:id="rId12"/>
    <p:sldId id="276" r:id="rId13"/>
    <p:sldId id="275" r:id="rId14"/>
    <p:sldId id="26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04" autoAdjust="0"/>
  </p:normalViewPr>
  <p:slideViewPr>
    <p:cSldViewPr snapToGrid="0" snapToObjects="1">
      <p:cViewPr varScale="1">
        <p:scale>
          <a:sx n="63" d="100"/>
          <a:sy n="63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11/10/19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11/10/19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479502" y="2819399"/>
            <a:ext cx="6400800" cy="3469778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ORTHOPÉDIE </a:t>
            </a:r>
          </a:p>
          <a:p>
            <a:pPr algn="l"/>
            <a:endParaRPr lang="fr-FR" dirty="0"/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Polyclinique de </a:t>
            </a:r>
            <a:r>
              <a:rPr lang="fr-FR" dirty="0" err="1" smtClean="0"/>
              <a:t>dixinn</a:t>
            </a:r>
            <a:endParaRPr lang="fr-FR" dirty="0" smtClean="0"/>
          </a:p>
          <a:p>
            <a:pPr algn="l"/>
            <a:r>
              <a:rPr lang="fr-FR" dirty="0" smtClean="0"/>
              <a:t>-</a:t>
            </a:r>
            <a:endParaRPr lang="fr-FR" dirty="0"/>
          </a:p>
          <a:p>
            <a:pPr algn="l"/>
            <a:r>
              <a:rPr lang="fr-FR" dirty="0" smtClean="0"/>
              <a:t>29 </a:t>
            </a:r>
            <a:r>
              <a:rPr lang="fr-FR" dirty="0" err="1" smtClean="0"/>
              <a:t>avriL</a:t>
            </a:r>
            <a:r>
              <a:rPr lang="fr-FR" dirty="0" smtClean="0"/>
              <a:t> au 10 mai 2019</a:t>
            </a:r>
          </a:p>
          <a:p>
            <a:pPr algn="l"/>
            <a:endParaRPr lang="fr-FR" dirty="0"/>
          </a:p>
          <a:p>
            <a:pPr algn="l"/>
            <a:endParaRPr lang="fr-FR" dirty="0" smtClean="0"/>
          </a:p>
          <a:p>
            <a:pPr algn="l"/>
            <a:endParaRPr lang="fr-FR" dirty="0"/>
          </a:p>
          <a:p>
            <a:pPr algn="l"/>
            <a:endParaRPr lang="fr-FR" dirty="0" smtClean="0"/>
          </a:p>
          <a:p>
            <a:pPr algn="l"/>
            <a:r>
              <a:rPr lang="fr-FR" dirty="0" smtClean="0"/>
              <a:t>AG 13/10/2019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Mission Guinée </a:t>
            </a:r>
            <a:r>
              <a:rPr lang="mr-IN" dirty="0" smtClean="0"/>
              <a:t>–</a:t>
            </a:r>
            <a:r>
              <a:rPr lang="fr-FR" dirty="0" smtClean="0"/>
              <a:t> Conakry </a:t>
            </a:r>
            <a:endParaRPr lang="fr-FR" dirty="0"/>
          </a:p>
        </p:txBody>
      </p:sp>
      <p:pic>
        <p:nvPicPr>
          <p:cNvPr id="4" name="Image 3" descr="Capture d’écran 2019-10-06 à 20.3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894" y="278217"/>
            <a:ext cx="4826000" cy="1295400"/>
          </a:xfrm>
          <a:prstGeom prst="rect">
            <a:avLst/>
          </a:prstGeom>
        </p:spPr>
      </p:pic>
      <p:pic>
        <p:nvPicPr>
          <p:cNvPr id="5" name="Image 4" descr="IMG_9609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181" y="2819399"/>
            <a:ext cx="4306171" cy="32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MAISON DES ENFANTS</a:t>
            </a:r>
            <a:br>
              <a:rPr lang="fr-FR" dirty="0"/>
            </a:br>
            <a:r>
              <a:rPr lang="fr-FR" sz="2400" dirty="0"/>
              <a:t>POINTS </a:t>
            </a:r>
            <a:r>
              <a:rPr lang="fr-FR" sz="2400" dirty="0" smtClean="0">
                <a:solidFill>
                  <a:srgbClr val="FF0000"/>
                </a:solidFill>
              </a:rPr>
              <a:t>FAIBLES</a:t>
            </a:r>
            <a:endParaRPr lang="fr-FR" dirty="0"/>
          </a:p>
        </p:txBody>
      </p:sp>
      <p:pic>
        <p:nvPicPr>
          <p:cNvPr id="4" name="Image 3" descr="Capture d’écran 2019-10-07 à 10.36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488" y="2586030"/>
            <a:ext cx="3734270" cy="3567685"/>
          </a:xfrm>
          <a:prstGeom prst="rect">
            <a:avLst/>
          </a:prstGeom>
        </p:spPr>
      </p:pic>
      <p:pic>
        <p:nvPicPr>
          <p:cNvPr id="5" name="Image 4" descr="IMG_00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9" y="2586030"/>
            <a:ext cx="4615348" cy="3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7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258731"/>
          </a:xfrm>
        </p:spPr>
        <p:txBody>
          <a:bodyPr>
            <a:normAutofit/>
          </a:bodyPr>
          <a:lstStyle/>
          <a:p>
            <a:r>
              <a:rPr lang="fr-FR" dirty="0" smtClean="0"/>
              <a:t>GENU VALGUM</a:t>
            </a:r>
          </a:p>
          <a:p>
            <a:r>
              <a:rPr lang="fr-FR" dirty="0" smtClean="0"/>
              <a:t>-</a:t>
            </a:r>
          </a:p>
          <a:p>
            <a:r>
              <a:rPr lang="fr-FR" dirty="0" smtClean="0"/>
              <a:t>PIED BOT</a:t>
            </a:r>
          </a:p>
          <a:p>
            <a:r>
              <a:rPr lang="fr-FR" dirty="0" smtClean="0"/>
              <a:t>- </a:t>
            </a:r>
          </a:p>
          <a:p>
            <a:r>
              <a:rPr lang="fr-FR" dirty="0" smtClean="0"/>
              <a:t>OSTEOMYELITE CHRONIQUE </a:t>
            </a:r>
          </a:p>
          <a:p>
            <a:r>
              <a:rPr lang="fr-FR" dirty="0" smtClean="0"/>
              <a:t>-</a:t>
            </a:r>
          </a:p>
          <a:p>
            <a:r>
              <a:rPr lang="fr-FR" dirty="0" smtClean="0"/>
              <a:t>TIBIA EN LAME DE SABRE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PATHOLOGIES </a:t>
            </a:r>
            <a:endParaRPr lang="fr-FR" dirty="0"/>
          </a:p>
        </p:txBody>
      </p:sp>
      <p:pic>
        <p:nvPicPr>
          <p:cNvPr id="4" name="Image 3" descr="IMG_988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342" y="4268559"/>
            <a:ext cx="2359947" cy="2359947"/>
          </a:xfrm>
          <a:prstGeom prst="rect">
            <a:avLst/>
          </a:prstGeom>
        </p:spPr>
      </p:pic>
      <p:pic>
        <p:nvPicPr>
          <p:cNvPr id="5" name="Image 4" descr="IMG_988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743200"/>
            <a:ext cx="2475014" cy="247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LA CHIRURGIE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LOURDES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2 salles de bloc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2 chirurgiens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1 aide opératoire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1 IBODE circulant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28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dirty="0" smtClean="0"/>
              <a:t>L’ANESTHESIE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as de respirateur </a:t>
            </a:r>
          </a:p>
          <a:p>
            <a:r>
              <a:rPr lang="fr-FR" dirty="0" smtClean="0"/>
              <a:t>Anesthésie </a:t>
            </a:r>
            <a:r>
              <a:rPr lang="fr-FR" sz="1400" dirty="0" smtClean="0"/>
              <a:t>GÉNÉRALE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Cuve de SEVOFLURANE pour les petits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Induction IV sinon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Entretien PSE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ALR : caudale/RA/BAX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pPr marL="285750" indent="-285750" algn="ctr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5" name="Espace réservé du contenu 4" descr="IMG_0234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5370" y="3411788"/>
            <a:ext cx="2797629" cy="2684212"/>
          </a:xfrm>
        </p:spPr>
      </p:pic>
      <p:pic>
        <p:nvPicPr>
          <p:cNvPr id="6" name="Image 5" descr="IMG_98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877" y="719076"/>
            <a:ext cx="3590283" cy="2692712"/>
          </a:xfrm>
          <a:prstGeom prst="rect">
            <a:avLst/>
          </a:prstGeom>
        </p:spPr>
      </p:pic>
      <p:pic>
        <p:nvPicPr>
          <p:cNvPr id="7" name="Image 6" descr="IMG_077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320" y="3720316"/>
            <a:ext cx="2975050" cy="2139391"/>
          </a:xfrm>
          <a:prstGeom prst="rect">
            <a:avLst/>
          </a:prstGeom>
        </p:spPr>
      </p:pic>
      <p:pic>
        <p:nvPicPr>
          <p:cNvPr id="8" name="Image 7" descr="IMG_085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160" y="1392254"/>
            <a:ext cx="2243927" cy="1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1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2 JOURS DE CONSULTATION </a:t>
            </a:r>
          </a:p>
          <a:p>
            <a:r>
              <a:rPr lang="fr-FR" dirty="0" smtClean="0"/>
              <a:t>8 JOURS DE BLOC OPÉRATOIRE</a:t>
            </a:r>
          </a:p>
          <a:p>
            <a:r>
              <a:rPr lang="fr-FR" dirty="0" smtClean="0"/>
              <a:t>-</a:t>
            </a:r>
          </a:p>
          <a:p>
            <a:r>
              <a:rPr lang="fr-FR" dirty="0" smtClean="0"/>
              <a:t>124 CONSULTATIONS</a:t>
            </a:r>
          </a:p>
          <a:p>
            <a:r>
              <a:rPr lang="fr-FR" dirty="0" smtClean="0"/>
              <a:t>42 ENFANTS OPÉRÉS</a:t>
            </a:r>
          </a:p>
          <a:p>
            <a:r>
              <a:rPr lang="fr-FR" dirty="0" smtClean="0"/>
              <a:t>59 GESTES CHIRURGICAUX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MISSION EN CHIFFRES </a:t>
            </a:r>
            <a:endParaRPr lang="fr-FR" dirty="0"/>
          </a:p>
        </p:txBody>
      </p:sp>
      <p:pic>
        <p:nvPicPr>
          <p:cNvPr id="6" name="Image 5" descr="IMG_953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558" y="4535465"/>
            <a:ext cx="2703662" cy="2027747"/>
          </a:xfrm>
          <a:prstGeom prst="rect">
            <a:avLst/>
          </a:prstGeom>
        </p:spPr>
      </p:pic>
      <p:pic>
        <p:nvPicPr>
          <p:cNvPr id="7" name="Image 6" descr="IMG_548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462" y="4535465"/>
            <a:ext cx="2703662" cy="2027747"/>
          </a:xfrm>
          <a:prstGeom prst="rect">
            <a:avLst/>
          </a:prstGeom>
        </p:spPr>
      </p:pic>
      <p:pic>
        <p:nvPicPr>
          <p:cNvPr id="8" name="Image 7" descr="IMG_546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06" y="4535465"/>
            <a:ext cx="2733878" cy="20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4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75983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Une belle mission !</a:t>
            </a:r>
          </a:p>
          <a:p>
            <a:r>
              <a:rPr lang="fr-FR" dirty="0" smtClean="0"/>
              <a:t>- </a:t>
            </a:r>
          </a:p>
          <a:p>
            <a:r>
              <a:rPr lang="fr-FR" dirty="0" smtClean="0"/>
              <a:t>MÉDECINS ET CHIRURGIENS GUINÉES IMPLIQUÉS DANS LE RECRUTEMENT, le traitement et le suivi post-op </a:t>
            </a:r>
          </a:p>
          <a:p>
            <a:r>
              <a:rPr lang="fr-FR" dirty="0" smtClean="0"/>
              <a:t>-</a:t>
            </a:r>
          </a:p>
          <a:p>
            <a:r>
              <a:rPr lang="fr-FR" dirty="0" smtClean="0"/>
              <a:t>Soutien logistique de  </a:t>
            </a:r>
            <a:r>
              <a:rPr lang="fr-FR" dirty="0" err="1" smtClean="0"/>
              <a:t>mme</a:t>
            </a:r>
            <a:r>
              <a:rPr lang="fr-FR" dirty="0" smtClean="0"/>
              <a:t> </a:t>
            </a:r>
            <a:r>
              <a:rPr lang="fr-FR" dirty="0" err="1" smtClean="0"/>
              <a:t>jida</a:t>
            </a:r>
            <a:r>
              <a:rPr lang="fr-FR" dirty="0" smtClean="0"/>
              <a:t> </a:t>
            </a:r>
            <a:r>
              <a:rPr lang="fr-FR" dirty="0" err="1" smtClean="0"/>
              <a:t>khazaal</a:t>
            </a:r>
            <a:r>
              <a:rPr lang="fr-FR" dirty="0" smtClean="0"/>
              <a:t> et sa fondation</a:t>
            </a:r>
          </a:p>
          <a:p>
            <a:r>
              <a:rPr lang="fr-FR" dirty="0" smtClean="0"/>
              <a:t>- </a:t>
            </a:r>
          </a:p>
          <a:p>
            <a:r>
              <a:rPr lang="fr-FR" dirty="0" smtClean="0"/>
              <a:t>UNE BELLE EQUIPE DE MISSIONNAIRE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01643" y="533400"/>
            <a:ext cx="4593069" cy="1524000"/>
          </a:xfrm>
        </p:spPr>
        <p:txBody>
          <a:bodyPr/>
          <a:lstStyle/>
          <a:p>
            <a:pPr algn="r"/>
            <a:r>
              <a:rPr lang="fr-FR" dirty="0" smtClean="0"/>
              <a:t>                     POUR CONCLURE !</a:t>
            </a:r>
            <a:endParaRPr lang="fr-FR" dirty="0"/>
          </a:p>
        </p:txBody>
      </p:sp>
      <p:pic>
        <p:nvPicPr>
          <p:cNvPr id="4" name="Image 3" descr="IMG_118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05" y="-1"/>
            <a:ext cx="3580332" cy="2685249"/>
          </a:xfrm>
          <a:prstGeom prst="rect">
            <a:avLst/>
          </a:prstGeom>
        </p:spPr>
      </p:pic>
      <p:pic>
        <p:nvPicPr>
          <p:cNvPr id="5" name="Image 4" descr="IMG_14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265" y="5301862"/>
            <a:ext cx="1952735" cy="14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2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8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3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959458" y="2743200"/>
            <a:ext cx="3885916" cy="3288968"/>
          </a:xfrm>
        </p:spPr>
        <p:txBody>
          <a:bodyPr>
            <a:normAutofit fontScale="92500"/>
          </a:bodyPr>
          <a:lstStyle/>
          <a:p>
            <a:pPr algn="l"/>
            <a:r>
              <a:rPr lang="fr-FR" sz="1200" dirty="0" smtClean="0"/>
              <a:t>1 IADE/ CHEF DE MISSION : </a:t>
            </a:r>
            <a:r>
              <a:rPr lang="fr-FR" sz="1200" dirty="0" smtClean="0">
                <a:solidFill>
                  <a:schemeClr val="accent1"/>
                </a:solidFill>
              </a:rPr>
              <a:t>F. DURET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 smtClean="0"/>
              <a:t>2 orthopédistes : </a:t>
            </a:r>
            <a:r>
              <a:rPr lang="fr-FR" sz="1200" dirty="0" smtClean="0">
                <a:solidFill>
                  <a:srgbClr val="31B6FD"/>
                </a:solidFill>
              </a:rPr>
              <a:t>Pr P. VIOLAS ET </a:t>
            </a:r>
            <a:r>
              <a:rPr lang="fr-FR" sz="1200" dirty="0" err="1" smtClean="0">
                <a:solidFill>
                  <a:srgbClr val="31B6FD"/>
                </a:solidFill>
              </a:rPr>
              <a:t>dr</a:t>
            </a:r>
            <a:r>
              <a:rPr lang="fr-FR" sz="1200" dirty="0" smtClean="0">
                <a:solidFill>
                  <a:srgbClr val="31B6FD"/>
                </a:solidFill>
              </a:rPr>
              <a:t> b. </a:t>
            </a:r>
            <a:r>
              <a:rPr lang="fr-FR" sz="1200" dirty="0" err="1" smtClean="0">
                <a:solidFill>
                  <a:srgbClr val="31B6FD"/>
                </a:solidFill>
              </a:rPr>
              <a:t>fraisse</a:t>
            </a:r>
            <a:endParaRPr lang="fr-FR" sz="1200" dirty="0" smtClean="0">
              <a:solidFill>
                <a:srgbClr val="31B6FD"/>
              </a:solidFill>
            </a:endParaRPr>
          </a:p>
          <a:p>
            <a:pPr algn="l"/>
            <a:endParaRPr lang="fr-FR" sz="1200" dirty="0"/>
          </a:p>
          <a:p>
            <a:pPr algn="l"/>
            <a:r>
              <a:rPr lang="fr-FR" sz="1200" dirty="0" smtClean="0"/>
              <a:t>2 anesthésistes </a:t>
            </a:r>
            <a:r>
              <a:rPr lang="fr-FR" sz="1200" dirty="0" smtClean="0">
                <a:solidFill>
                  <a:srgbClr val="31B6FD"/>
                </a:solidFill>
              </a:rPr>
              <a:t>: Dr M. MOUSSA ET Dr E. RESPAUT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 smtClean="0"/>
              <a:t>2 IBODE : </a:t>
            </a:r>
            <a:r>
              <a:rPr lang="fr-FR" sz="1200" dirty="0" smtClean="0">
                <a:solidFill>
                  <a:srgbClr val="31B6FD"/>
                </a:solidFill>
              </a:rPr>
              <a:t>V. NINOTTA ET P. RAMEL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 smtClean="0"/>
              <a:t>1 IDE : </a:t>
            </a:r>
            <a:r>
              <a:rPr lang="fr-FR" sz="1200" dirty="0" smtClean="0">
                <a:solidFill>
                  <a:srgbClr val="31B6FD"/>
                </a:solidFill>
              </a:rPr>
              <a:t>V. VINCENTE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 smtClean="0"/>
              <a:t>1 LOGISTITIENNE : </a:t>
            </a:r>
            <a:r>
              <a:rPr lang="fr-FR" sz="1200" dirty="0" smtClean="0">
                <a:solidFill>
                  <a:srgbClr val="31B6FD"/>
                </a:solidFill>
              </a:rPr>
              <a:t>A. MOUSSA</a:t>
            </a:r>
          </a:p>
          <a:p>
            <a:pPr algn="l"/>
            <a:endParaRPr lang="fr-FR" sz="1200" dirty="0"/>
          </a:p>
          <a:p>
            <a:pPr algn="l"/>
            <a:r>
              <a:rPr lang="fr-FR" sz="1200" dirty="0" smtClean="0"/>
              <a:t>1 INTERNE AR : </a:t>
            </a:r>
            <a:r>
              <a:rPr lang="fr-FR" sz="1200" dirty="0" smtClean="0">
                <a:solidFill>
                  <a:srgbClr val="31B6FD"/>
                </a:solidFill>
              </a:rPr>
              <a:t>C. MORIZOT</a:t>
            </a:r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MISSIONNAIRES</a:t>
            </a:r>
            <a:endParaRPr lang="fr-FR" dirty="0"/>
          </a:p>
        </p:txBody>
      </p:sp>
      <p:pic>
        <p:nvPicPr>
          <p:cNvPr id="4" name="Image 3" descr="IMG_26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46" y="2743200"/>
            <a:ext cx="4389286" cy="32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64645" y="2607136"/>
            <a:ext cx="4362166" cy="3787869"/>
          </a:xfrm>
        </p:spPr>
        <p:txBody>
          <a:bodyPr>
            <a:normAutofit/>
          </a:bodyPr>
          <a:lstStyle/>
          <a:p>
            <a:endParaRPr lang="fr-FR" dirty="0" smtClean="0">
              <a:solidFill>
                <a:srgbClr val="31B6FD"/>
              </a:solidFill>
            </a:endParaRPr>
          </a:p>
          <a:p>
            <a:endParaRPr lang="fr-FR" dirty="0">
              <a:solidFill>
                <a:srgbClr val="31B6FD"/>
              </a:solidFill>
            </a:endParaRPr>
          </a:p>
          <a:p>
            <a:r>
              <a:rPr lang="fr-FR" dirty="0" smtClean="0">
                <a:solidFill>
                  <a:srgbClr val="31B6FD"/>
                </a:solidFill>
              </a:rPr>
              <a:t>29/04/2019 </a:t>
            </a:r>
            <a:r>
              <a:rPr lang="fr-FR" dirty="0" smtClean="0"/>
              <a:t>au </a:t>
            </a:r>
            <a:r>
              <a:rPr lang="fr-FR" dirty="0" smtClean="0">
                <a:solidFill>
                  <a:srgbClr val="31B6FD"/>
                </a:solidFill>
              </a:rPr>
              <a:t>19/05/2019</a:t>
            </a:r>
          </a:p>
          <a:p>
            <a:endParaRPr lang="fr-FR" dirty="0"/>
          </a:p>
          <a:p>
            <a:r>
              <a:rPr lang="fr-FR" dirty="0" smtClean="0"/>
              <a:t>CONAKRY 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31B6FD"/>
                </a:solidFill>
              </a:rPr>
              <a:t>1</a:t>
            </a:r>
            <a:r>
              <a:rPr lang="fr-FR" baseline="30000" dirty="0" smtClean="0">
                <a:solidFill>
                  <a:srgbClr val="31B6FD"/>
                </a:solidFill>
              </a:rPr>
              <a:t>ÈRE</a:t>
            </a:r>
            <a:r>
              <a:rPr lang="fr-FR" dirty="0" smtClean="0">
                <a:solidFill>
                  <a:srgbClr val="31B6FD"/>
                </a:solidFill>
              </a:rPr>
              <a:t> MISSION </a:t>
            </a:r>
            <a:r>
              <a:rPr lang="fr-FR" dirty="0" smtClean="0"/>
              <a:t>EN GUINÉE</a:t>
            </a:r>
          </a:p>
          <a:p>
            <a:pPr algn="l"/>
            <a:endParaRPr lang="fr-FR" dirty="0"/>
          </a:p>
          <a:p>
            <a:r>
              <a:rPr lang="fr-FR" dirty="0" smtClean="0"/>
              <a:t>MISSION D’ORTHOPÉDIE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MISSION </a:t>
            </a:r>
            <a:endParaRPr lang="fr-FR" dirty="0"/>
          </a:p>
        </p:txBody>
      </p:sp>
      <p:pic>
        <p:nvPicPr>
          <p:cNvPr id="4" name="Image 3" descr="Capture d’écran 2019-10-06 à 20.5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254" y="2700723"/>
            <a:ext cx="3867901" cy="3502672"/>
          </a:xfrm>
          <a:prstGeom prst="rect">
            <a:avLst/>
          </a:prstGeom>
        </p:spPr>
      </p:pic>
      <p:pic>
        <p:nvPicPr>
          <p:cNvPr id="5" name="Image 4" descr="e05bc6fa-3a7a-46f4-baa5-26b036fcdb5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4" y="224733"/>
            <a:ext cx="2611862" cy="195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2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273849"/>
          </a:xfrm>
        </p:spPr>
        <p:txBody>
          <a:bodyPr>
            <a:normAutofit/>
          </a:bodyPr>
          <a:lstStyle/>
          <a:p>
            <a:r>
              <a:rPr lang="fr-FR" dirty="0" smtClean="0"/>
              <a:t>Orthopédie = matériel lourd +++</a:t>
            </a:r>
          </a:p>
          <a:p>
            <a:r>
              <a:rPr lang="fr-FR" dirty="0" smtClean="0"/>
              <a:t>1 container </a:t>
            </a:r>
          </a:p>
          <a:p>
            <a:endParaRPr lang="fr-FR" dirty="0"/>
          </a:p>
          <a:p>
            <a:r>
              <a:rPr lang="fr-FR" dirty="0" smtClean="0"/>
              <a:t>DES REPAS CONVIVIAUX </a:t>
            </a:r>
          </a:p>
          <a:p>
            <a:endParaRPr lang="fr-FR" dirty="0"/>
          </a:p>
          <a:p>
            <a:r>
              <a:rPr lang="fr-FR" dirty="0" smtClean="0"/>
              <a:t>RÔLE DU CHEF DE MISSION </a:t>
            </a:r>
          </a:p>
          <a:p>
            <a:endParaRPr lang="fr-FR" dirty="0"/>
          </a:p>
          <a:p>
            <a:r>
              <a:rPr lang="fr-FR" dirty="0" smtClean="0"/>
              <a:t>PRÉPARATION DES VALISES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« L’AVANT »</a:t>
            </a:r>
            <a:endParaRPr lang="fr-FR" dirty="0"/>
          </a:p>
        </p:txBody>
      </p:sp>
      <p:pic>
        <p:nvPicPr>
          <p:cNvPr id="4" name="Image 3" descr="05e718dc-331b-4d13-9556-3b3391d121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14" y="206192"/>
            <a:ext cx="2631698" cy="196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3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Mme JIDA KHAZAAL ET SA FONDATION</a:t>
            </a:r>
          </a:p>
          <a:p>
            <a:r>
              <a:rPr lang="fr-FR" dirty="0" smtClean="0"/>
              <a:t>-</a:t>
            </a:r>
          </a:p>
          <a:p>
            <a:r>
              <a:rPr lang="fr-FR" dirty="0" smtClean="0"/>
              <a:t>Lamine</a:t>
            </a:r>
          </a:p>
          <a:p>
            <a:r>
              <a:rPr lang="fr-FR" dirty="0" smtClean="0"/>
              <a:t>-</a:t>
            </a:r>
          </a:p>
          <a:p>
            <a:r>
              <a:rPr lang="fr-FR" dirty="0" smtClean="0"/>
              <a:t>Pr RAPHIOU DIALLO</a:t>
            </a:r>
          </a:p>
          <a:p>
            <a:r>
              <a:rPr lang="fr-FR" dirty="0" smtClean="0"/>
              <a:t>-</a:t>
            </a:r>
          </a:p>
          <a:p>
            <a:r>
              <a:rPr lang="fr-FR" dirty="0" smtClean="0"/>
              <a:t>Médecins guinéens / DR PANZO  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PARTENAIRES LOCAUX</a:t>
            </a:r>
            <a:endParaRPr lang="fr-FR" dirty="0"/>
          </a:p>
        </p:txBody>
      </p:sp>
      <p:pic>
        <p:nvPicPr>
          <p:cNvPr id="4" name="Image 3" descr="Capture d’écran 2019-10-07 à 10.1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4992" y="4891553"/>
            <a:ext cx="3247084" cy="1683462"/>
          </a:xfrm>
          <a:prstGeom prst="rect">
            <a:avLst/>
          </a:prstGeom>
        </p:spPr>
      </p:pic>
      <p:pic>
        <p:nvPicPr>
          <p:cNvPr id="5" name="Image 4" descr="b12837f1-e75b-4ece-b215-3b88c2cfa8a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15" y="4416425"/>
            <a:ext cx="3044600" cy="22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7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25873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 équipe en </a:t>
            </a:r>
            <a:r>
              <a:rPr lang="fr-FR" dirty="0" smtClean="0">
                <a:solidFill>
                  <a:srgbClr val="31B6FD"/>
                </a:solidFill>
              </a:rPr>
              <a:t>« éclaireur » </a:t>
            </a:r>
            <a:r>
              <a:rPr lang="fr-FR" dirty="0" smtClean="0"/>
              <a:t>pour décharger le container : </a:t>
            </a:r>
            <a:r>
              <a:rPr lang="fr-FR" dirty="0" err="1" smtClean="0"/>
              <a:t>fabrice</a:t>
            </a:r>
            <a:r>
              <a:rPr lang="fr-FR" dirty="0" smtClean="0"/>
              <a:t> et </a:t>
            </a:r>
            <a:r>
              <a:rPr lang="fr-FR" dirty="0" err="1" smtClean="0"/>
              <a:t>valérie</a:t>
            </a:r>
            <a:r>
              <a:rPr lang="fr-FR" dirty="0" smtClean="0"/>
              <a:t> arrivés 48h avant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31B6FD"/>
                </a:solidFill>
              </a:rPr>
              <a:t>Bus et voiture </a:t>
            </a:r>
            <a:r>
              <a:rPr lang="fr-FR" dirty="0" smtClean="0"/>
              <a:t>avec chauffeur disponibles pendant tout le séjour </a:t>
            </a:r>
          </a:p>
          <a:p>
            <a:endParaRPr lang="fr-FR" dirty="0"/>
          </a:p>
          <a:p>
            <a:r>
              <a:rPr lang="fr-FR" dirty="0" smtClean="0"/>
              <a:t>2 téléphones locaux : 1 pour l’équipe chirurgicale et 1 pour la maison des enfants = </a:t>
            </a:r>
            <a:r>
              <a:rPr lang="fr-FR" dirty="0" smtClean="0">
                <a:solidFill>
                  <a:srgbClr val="31B6FD"/>
                </a:solidFill>
              </a:rPr>
              <a:t>coordination</a:t>
            </a:r>
            <a:r>
              <a:rPr lang="fr-FR" dirty="0" smtClean="0"/>
              <a:t> +++</a:t>
            </a:r>
          </a:p>
          <a:p>
            <a:endParaRPr lang="fr-FR" dirty="0"/>
          </a:p>
          <a:p>
            <a:r>
              <a:rPr lang="fr-FR" dirty="0" smtClean="0"/>
              <a:t>HÉBERGEMENT IDYLLIQUE, MERCI JIDA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mission version LOGISTIQUE </a:t>
            </a:r>
            <a:endParaRPr lang="fr-FR" dirty="0"/>
          </a:p>
        </p:txBody>
      </p:sp>
      <p:pic>
        <p:nvPicPr>
          <p:cNvPr id="4" name="Image 3" descr="fa468bab-b9af-4982-a606-63b582c0589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358" y="78354"/>
            <a:ext cx="1998635" cy="2664846"/>
          </a:xfrm>
          <a:prstGeom prst="rect">
            <a:avLst/>
          </a:prstGeom>
        </p:spPr>
      </p:pic>
      <p:pic>
        <p:nvPicPr>
          <p:cNvPr id="5" name="Image 4" descr="f7011e4a-49ca-43d4-9f48-86fa73f2ba7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54" y="260091"/>
            <a:ext cx="1862332" cy="24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7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POLYCLINIQUE DE </a:t>
            </a:r>
            <a:r>
              <a:rPr lang="fr-FR" dirty="0" smtClean="0"/>
              <a:t>DIXINN</a:t>
            </a:r>
            <a:br>
              <a:rPr lang="fr-FR" dirty="0" smtClean="0"/>
            </a:br>
            <a:r>
              <a:rPr lang="fr-FR" sz="2400" dirty="0" smtClean="0"/>
              <a:t>POINTS </a:t>
            </a:r>
            <a:r>
              <a:rPr lang="fr-FR" sz="2400" dirty="0" smtClean="0">
                <a:solidFill>
                  <a:srgbClr val="FF0000"/>
                </a:solidFill>
              </a:rPr>
              <a:t>FORTS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 descr="Capture d’écran 2019-10-07 à 10.3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10" y="2758682"/>
            <a:ext cx="3441700" cy="3251200"/>
          </a:xfrm>
          <a:prstGeom prst="rect">
            <a:avLst/>
          </a:prstGeom>
        </p:spPr>
      </p:pic>
      <p:pic>
        <p:nvPicPr>
          <p:cNvPr id="6" name="Image 5" descr="IMG_06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110" y="1790041"/>
            <a:ext cx="3289392" cy="2467044"/>
          </a:xfrm>
          <a:prstGeom prst="rect">
            <a:avLst/>
          </a:prstGeom>
        </p:spPr>
      </p:pic>
      <p:pic>
        <p:nvPicPr>
          <p:cNvPr id="8" name="Image 7" descr="IMG_98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845" y="4528650"/>
            <a:ext cx="2019657" cy="2019535"/>
          </a:xfrm>
          <a:prstGeom prst="rect">
            <a:avLst/>
          </a:prstGeom>
        </p:spPr>
      </p:pic>
      <p:pic>
        <p:nvPicPr>
          <p:cNvPr id="9" name="Image 8" descr="3b3a98c8-5d30-4edf-997e-521ce9c4fff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58280" y="2057400"/>
            <a:ext cx="1648830" cy="2198440"/>
          </a:xfrm>
          <a:prstGeom prst="rect">
            <a:avLst/>
          </a:prstGeom>
        </p:spPr>
      </p:pic>
      <p:pic>
        <p:nvPicPr>
          <p:cNvPr id="10" name="Image 9" descr="IMG_046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280" y="4359261"/>
            <a:ext cx="2918565" cy="21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POLYCLINIQUE DE DIXINN</a:t>
            </a:r>
            <a:br>
              <a:rPr lang="fr-FR" dirty="0"/>
            </a:br>
            <a:r>
              <a:rPr lang="fr-FR" sz="2400" dirty="0"/>
              <a:t>POINTS </a:t>
            </a:r>
            <a:r>
              <a:rPr lang="fr-FR" sz="2400" dirty="0" smtClean="0">
                <a:solidFill>
                  <a:srgbClr val="FF0000"/>
                </a:solidFill>
              </a:rPr>
              <a:t>FAIBLES </a:t>
            </a:r>
            <a:endParaRPr lang="fr-FR" dirty="0"/>
          </a:p>
        </p:txBody>
      </p:sp>
      <p:pic>
        <p:nvPicPr>
          <p:cNvPr id="4" name="Image 3" descr="Capture d’écran 2019-10-07 à 10.3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4990" y="2870860"/>
            <a:ext cx="3479800" cy="3238500"/>
          </a:xfrm>
          <a:prstGeom prst="rect">
            <a:avLst/>
          </a:prstGeom>
        </p:spPr>
      </p:pic>
      <p:pic>
        <p:nvPicPr>
          <p:cNvPr id="5" name="Image 4" descr="IMG_868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19" y="2923240"/>
            <a:ext cx="4248160" cy="31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25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</a:t>
            </a:r>
            <a:r>
              <a:rPr lang="fr-FR" dirty="0" smtClean="0"/>
              <a:t>MAISON DES ENFANTS</a:t>
            </a:r>
            <a:r>
              <a:rPr lang="fr-FR" dirty="0"/>
              <a:t/>
            </a:r>
            <a:br>
              <a:rPr lang="fr-FR" dirty="0"/>
            </a:br>
            <a:r>
              <a:rPr lang="fr-FR" sz="2400" dirty="0"/>
              <a:t>POINTS </a:t>
            </a:r>
            <a:r>
              <a:rPr lang="fr-FR" sz="2400" dirty="0" smtClean="0">
                <a:solidFill>
                  <a:srgbClr val="FF0000"/>
                </a:solidFill>
              </a:rPr>
              <a:t>FORTS</a:t>
            </a:r>
            <a:endParaRPr lang="fr-FR" dirty="0"/>
          </a:p>
        </p:txBody>
      </p:sp>
      <p:pic>
        <p:nvPicPr>
          <p:cNvPr id="4" name="Image 3" descr="Capture d’écran 2019-10-07 à 10.3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71" y="2716355"/>
            <a:ext cx="3653342" cy="3391404"/>
          </a:xfrm>
          <a:prstGeom prst="rect">
            <a:avLst/>
          </a:prstGeom>
        </p:spPr>
      </p:pic>
      <p:pic>
        <p:nvPicPr>
          <p:cNvPr id="5" name="Image 4" descr="85c16e3f-bb2a-4030-91ca-af1b8b9de30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817" y="1759442"/>
            <a:ext cx="2125674" cy="2834232"/>
          </a:xfrm>
          <a:prstGeom prst="rect">
            <a:avLst/>
          </a:prstGeom>
        </p:spPr>
      </p:pic>
      <p:pic>
        <p:nvPicPr>
          <p:cNvPr id="6" name="Image 5" descr="IMG_127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26989" y="4069217"/>
            <a:ext cx="2898123" cy="2164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IMG_131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23071" y="4957036"/>
            <a:ext cx="2191420" cy="16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Oscilloscop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2828</TotalTime>
  <Words>292</Words>
  <Application>Microsoft Macintosh PowerPoint</Application>
  <PresentationFormat>Présentation à l'écran (4:3)</PresentationFormat>
  <Paragraphs>115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Civic</vt:lpstr>
      <vt:lpstr>Mission Guinée – Conakry </vt:lpstr>
      <vt:lpstr>LES MISSIONNAIRES</vt:lpstr>
      <vt:lpstr>LA MISSION </vt:lpstr>
      <vt:lpstr>  « L’AVANT »</vt:lpstr>
      <vt:lpstr>NOS PARTENAIRES LOCAUX</vt:lpstr>
      <vt:lpstr>La mission version LOGISTIQUE </vt:lpstr>
      <vt:lpstr>LA POLYCLINIQUE DE DIXINN POINTS FORTS </vt:lpstr>
      <vt:lpstr>LA POLYCLINIQUE DE DIXINN POINTS FAIBLES </vt:lpstr>
      <vt:lpstr>LA MAISON DES ENFANTS POINTS FORTS</vt:lpstr>
      <vt:lpstr>LA MAISON DES ENFANTS POINTS FAIBLES</vt:lpstr>
      <vt:lpstr>LES PATHOLOGIES </vt:lpstr>
      <vt:lpstr>LA CHIRURGIE</vt:lpstr>
      <vt:lpstr>L’ANESTHESIE</vt:lpstr>
      <vt:lpstr>LA MISSION EN CHIFFRES </vt:lpstr>
      <vt:lpstr>                     POUR CONCLURE !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Guinée – Conakry </dc:title>
  <dc:creator>Camille MORIZOT</dc:creator>
  <cp:lastModifiedBy>Maude BADEL</cp:lastModifiedBy>
  <cp:revision>22</cp:revision>
  <dcterms:created xsi:type="dcterms:W3CDTF">2019-10-06T18:42:42Z</dcterms:created>
  <dcterms:modified xsi:type="dcterms:W3CDTF">2019-10-11T06:41:43Z</dcterms:modified>
</cp:coreProperties>
</file>