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67" r:id="rId5"/>
    <p:sldId id="266" r:id="rId6"/>
    <p:sldId id="268" r:id="rId7"/>
    <p:sldId id="269" r:id="rId8"/>
    <p:sldId id="264" r:id="rId9"/>
    <p:sldId id="259" r:id="rId10"/>
    <p:sldId id="272" r:id="rId11"/>
    <p:sldId id="260" r:id="rId12"/>
    <p:sldId id="263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7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7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6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12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5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55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94D4-8E24-5148-8C52-366398B3EA44}" type="datetimeFigureOut">
              <a:rPr lang="fr-FR" smtClean="0"/>
              <a:t>11/10/19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08FF-6580-454B-AA7F-7E38DFCC3A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1" y="0"/>
            <a:ext cx="5300133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70933"/>
            <a:ext cx="2133600" cy="1866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07666"/>
            <a:ext cx="9144001" cy="889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9333" y="2607733"/>
            <a:ext cx="3674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AGO </a:t>
            </a:r>
          </a:p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13 Octobre 2019</a:t>
            </a:r>
            <a:endParaRPr lang="fr-FR" sz="4000" dirty="0">
              <a:solidFill>
                <a:srgbClr val="E46C0A"/>
              </a:solidFill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34158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36800" y="1346200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Philosopher"/>
                <a:cs typeface="Philosopher"/>
              </a:rPr>
              <a:t>www.enfantsdunoma.org</a:t>
            </a:r>
            <a:endParaRPr lang="fr-FR" sz="3200" dirty="0">
              <a:latin typeface="Philosopher"/>
              <a:cs typeface="Philosopher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5599" y="540210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Site Internet</a:t>
            </a:r>
            <a:endParaRPr lang="fr-FR" sz="4000" dirty="0">
              <a:solidFill>
                <a:srgbClr val="E46C0A"/>
              </a:solidFill>
              <a:latin typeface="Philosopher"/>
              <a:cs typeface="Philosopher"/>
            </a:endParaRPr>
          </a:p>
        </p:txBody>
      </p:sp>
      <p:pic>
        <p:nvPicPr>
          <p:cNvPr id="3" name="Image 2" descr="Capture d’écran 2019-10-03 à 10.5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8644"/>
            <a:ext cx="9144000" cy="35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2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5599" y="540210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Plateforme EDN</a:t>
            </a:r>
            <a:endParaRPr lang="fr-FR" sz="4000" dirty="0">
              <a:solidFill>
                <a:srgbClr val="E46C0A"/>
              </a:solidFill>
              <a:latin typeface="Philosopher"/>
              <a:cs typeface="Philosopher"/>
            </a:endParaRPr>
          </a:p>
        </p:txBody>
      </p:sp>
      <p:pic>
        <p:nvPicPr>
          <p:cNvPr id="3" name="Image 2" descr="Capture d’écran 2019-10-03 à 10.54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7470"/>
            <a:ext cx="9144000" cy="44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4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414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1799" y="2328647"/>
            <a:ext cx="9999131" cy="14813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0264491">
            <a:off x="1215130" y="1236990"/>
            <a:ext cx="14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ilosopher"/>
                <a:cs typeface="Philosopher"/>
              </a:rPr>
              <a:t>Photos</a:t>
            </a:r>
            <a:endParaRPr lang="fr-FR" sz="2800" dirty="0">
              <a:latin typeface="Philosopher"/>
              <a:cs typeface="Philosopher"/>
            </a:endParaRPr>
          </a:p>
        </p:txBody>
      </p:sp>
      <p:sp>
        <p:nvSpPr>
          <p:cNvPr id="8" name="ZoneTexte 7"/>
          <p:cNvSpPr txBox="1"/>
          <p:nvPr/>
        </p:nvSpPr>
        <p:spPr>
          <a:xfrm rot="994018">
            <a:off x="6377292" y="1538095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ilosopher"/>
                <a:cs typeface="Philosopher"/>
              </a:rPr>
              <a:t>News</a:t>
            </a:r>
            <a:endParaRPr lang="fr-FR" sz="2800" dirty="0">
              <a:latin typeface="Philosopher"/>
              <a:cs typeface="Philosopher"/>
            </a:endParaRPr>
          </a:p>
        </p:txBody>
      </p:sp>
      <p:sp>
        <p:nvSpPr>
          <p:cNvPr id="9" name="ZoneTexte 8"/>
          <p:cNvSpPr txBox="1"/>
          <p:nvPr/>
        </p:nvSpPr>
        <p:spPr>
          <a:xfrm rot="20216400">
            <a:off x="1203219" y="4960494"/>
            <a:ext cx="169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ilosopher"/>
                <a:cs typeface="Philosopher"/>
              </a:rPr>
              <a:t>Missions</a:t>
            </a:r>
            <a:endParaRPr lang="fr-FR" sz="2800" dirty="0">
              <a:latin typeface="Philosopher"/>
              <a:cs typeface="Philosopher"/>
            </a:endParaRPr>
          </a:p>
        </p:txBody>
      </p:sp>
      <p:sp>
        <p:nvSpPr>
          <p:cNvPr id="10" name="ZoneTexte 9"/>
          <p:cNvSpPr txBox="1"/>
          <p:nvPr/>
        </p:nvSpPr>
        <p:spPr>
          <a:xfrm rot="20885585">
            <a:off x="6079067" y="4529826"/>
            <a:ext cx="169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ilosopher"/>
                <a:cs typeface="Philosopher"/>
              </a:rPr>
              <a:t>Actions</a:t>
            </a:r>
            <a:endParaRPr lang="fr-FR" sz="2800" dirty="0">
              <a:latin typeface="Philosopher"/>
              <a:cs typeface="Philosopher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634" y="1481074"/>
            <a:ext cx="1353519" cy="10516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923288">
            <a:off x="3879077" y="4540111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hilosopher"/>
                <a:cs typeface="Philosopher"/>
              </a:rPr>
              <a:t>Vidéos</a:t>
            </a:r>
            <a:endParaRPr lang="fr-FR" sz="2800" dirty="0">
              <a:latin typeface="Philosopher"/>
              <a:cs typeface="Philosopher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336" y="304498"/>
            <a:ext cx="2159000" cy="1371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274" y="5197139"/>
            <a:ext cx="3420533" cy="10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68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67" y="1761067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La charte du missionnaire</a:t>
            </a:r>
            <a:endParaRPr lang="fr-FR" sz="3200" dirty="0">
              <a:latin typeface="Philosopher"/>
              <a:cs typeface="Philosopher"/>
            </a:endParaRPr>
          </a:p>
          <a:p>
            <a:pPr marL="457200" indent="-457200">
              <a:buFont typeface="Wingdings" charset="2"/>
              <a:buChar char="ü"/>
            </a:pPr>
            <a:endParaRPr lang="fr-FR" sz="3200" dirty="0" smtClean="0">
              <a:latin typeface="Philosopher"/>
              <a:cs typeface="Philosopher"/>
            </a:endParaRPr>
          </a:p>
          <a:p>
            <a:pPr marL="457200" indent="-45720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La lettre aux internes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98133" y="391124"/>
            <a:ext cx="538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6"/>
                </a:solidFill>
                <a:latin typeface="Philosopher"/>
                <a:cs typeface="Philosopher"/>
              </a:rPr>
              <a:t>Les Devoirs de Chacun</a:t>
            </a:r>
            <a:endParaRPr lang="fr-FR" sz="4000" dirty="0">
              <a:solidFill>
                <a:schemeClr val="accent6"/>
              </a:solidFill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18902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68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67" y="1761067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Qui Fait Quoi ?</a:t>
            </a:r>
          </a:p>
          <a:p>
            <a:endParaRPr lang="fr-FR" sz="3200" dirty="0" smtClean="0">
              <a:latin typeface="Philosopher"/>
              <a:cs typeface="Philosopher"/>
            </a:endParaRP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Référent administratif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Responsable VISAS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Trésorier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Rapports Chirurgical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Rapport Anesthésie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Listing Chirurgical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Listing Anesthésie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Communication / Facebook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Présentation AG</a:t>
            </a:r>
          </a:p>
          <a:p>
            <a:endParaRPr lang="fr-FR" sz="3200" dirty="0" smtClean="0">
              <a:latin typeface="Philosopher"/>
              <a:cs typeface="Philosophe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98133" y="391124"/>
            <a:ext cx="538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accent6"/>
                </a:solidFill>
                <a:latin typeface="Philosopher"/>
                <a:cs typeface="Philosopher"/>
              </a:rPr>
              <a:t>Les Devoirs de Chacun</a:t>
            </a:r>
            <a:endParaRPr lang="fr-FR" sz="4000" dirty="0">
              <a:solidFill>
                <a:schemeClr val="accent6"/>
              </a:solidFill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41423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68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67" y="880551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Philosopher"/>
              <a:cs typeface="Philosopher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Points à Valider</a:t>
            </a:r>
          </a:p>
          <a:p>
            <a:pPr marL="1428750" lvl="2" indent="-514350">
              <a:buFont typeface="Wingdings" charset="2"/>
              <a:buChar char="Ø"/>
            </a:pPr>
            <a:r>
              <a:rPr lang="fr-FR" sz="2400" dirty="0" err="1" smtClean="0">
                <a:latin typeface="Philosopher"/>
                <a:cs typeface="Philosopher"/>
              </a:rPr>
              <a:t>Vademecum</a:t>
            </a:r>
            <a:endParaRPr lang="fr-FR" sz="2400" dirty="0" smtClean="0">
              <a:latin typeface="Philosopher"/>
              <a:cs typeface="Philosopher"/>
            </a:endParaRPr>
          </a:p>
          <a:p>
            <a:pPr marL="1428750" lvl="2" indent="-51435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Demande de billet d’avion</a:t>
            </a:r>
          </a:p>
          <a:p>
            <a:pPr marL="1428750" lvl="2" indent="-51435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Cotisation </a:t>
            </a:r>
          </a:p>
          <a:p>
            <a:pPr marL="1428750" lvl="2" indent="-51435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Personne à prévenir</a:t>
            </a:r>
          </a:p>
          <a:p>
            <a:pPr lvl="2"/>
            <a:endParaRPr lang="fr-FR" sz="2400" dirty="0">
              <a:latin typeface="Philosopher"/>
              <a:cs typeface="Philosopher"/>
            </a:endParaRPr>
          </a:p>
          <a:p>
            <a:pPr marL="1428750" lvl="2" indent="-514350">
              <a:buFont typeface="Wingdings" charset="2"/>
              <a:buChar char="ü"/>
            </a:pPr>
            <a:endParaRPr lang="fr-FR" sz="2400" dirty="0" smtClean="0">
              <a:latin typeface="Philosopher"/>
              <a:cs typeface="Philosopher"/>
            </a:endParaRPr>
          </a:p>
          <a:p>
            <a:endParaRPr lang="fr-FR" sz="3200" dirty="0" smtClean="0">
              <a:latin typeface="Philosopher"/>
              <a:cs typeface="Philosophe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79033" y="391124"/>
            <a:ext cx="5704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79646"/>
                </a:solidFill>
                <a:latin typeface="Philosopher"/>
                <a:cs typeface="Philosopher"/>
              </a:rPr>
              <a:t>Les Devoirs de Chacun</a:t>
            </a:r>
            <a:endParaRPr lang="fr-FR" sz="4400" dirty="0">
              <a:solidFill>
                <a:srgbClr val="F79646"/>
              </a:solidFill>
              <a:latin typeface="Philosopher"/>
              <a:cs typeface="Philosoph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067" y="2909137"/>
            <a:ext cx="8432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Philosopher"/>
              <a:cs typeface="Philosopher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RAPPEL IMPORTANT </a:t>
            </a:r>
            <a:r>
              <a:rPr lang="fr-FR" sz="2400" dirty="0" smtClean="0">
                <a:latin typeface="Philosopher"/>
                <a:cs typeface="Philosopher"/>
              </a:rPr>
              <a:t>: </a:t>
            </a:r>
            <a:r>
              <a:rPr lang="fr-FR" sz="2400" b="1" dirty="0">
                <a:solidFill>
                  <a:srgbClr val="FF0000"/>
                </a:solidFill>
              </a:rPr>
              <a:t>en cas d’annulation de la mission de votre part, le billet est perdu pour EDN (billets nominatifs) et vous devez le rembourser à EDN en </a:t>
            </a:r>
            <a:r>
              <a:rPr lang="fr-FR" sz="2400" b="1" dirty="0" smtClean="0">
                <a:solidFill>
                  <a:srgbClr val="FF0000"/>
                </a:solidFill>
              </a:rPr>
              <a:t>totalité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Ordre de mission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Vérification des billets</a:t>
            </a:r>
          </a:p>
          <a:p>
            <a:pPr lvl="2"/>
            <a:endParaRPr lang="fr-FR" sz="2400" dirty="0" smtClean="0">
              <a:latin typeface="Philosopher"/>
              <a:cs typeface="Philosopher"/>
            </a:endParaRPr>
          </a:p>
          <a:p>
            <a:endParaRPr lang="fr-FR" sz="3200" dirty="0" smtClean="0"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356784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68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67" y="1337742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Philosopher"/>
              <a:cs typeface="Philosopher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Préparation de VOTRE matériel</a:t>
            </a:r>
          </a:p>
          <a:p>
            <a:endParaRPr lang="fr-FR" sz="3200" dirty="0" smtClean="0">
              <a:latin typeface="Philosopher"/>
              <a:cs typeface="Philosopher"/>
            </a:endParaRP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Annick GEANDEL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Groupe IBODE de référence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Groupe IADE de référence</a:t>
            </a:r>
          </a:p>
          <a:p>
            <a:pPr lvl="2"/>
            <a:endParaRPr lang="fr-FR" sz="2400" dirty="0" smtClean="0">
              <a:latin typeface="Philosopher"/>
              <a:cs typeface="Philosopher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A FAIRE : listing des médicaments et consommables emmenés dans vos valises</a:t>
            </a:r>
            <a:endParaRPr lang="fr-FR" sz="3200" dirty="0">
              <a:latin typeface="Philosopher"/>
              <a:cs typeface="Philosopher"/>
            </a:endParaRPr>
          </a:p>
          <a:p>
            <a:endParaRPr lang="fr-FR" sz="3200" dirty="0" smtClean="0">
              <a:latin typeface="Philosopher"/>
              <a:cs typeface="Philosophe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98133" y="391124"/>
            <a:ext cx="538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79646"/>
                </a:solidFill>
                <a:latin typeface="Philosopher"/>
                <a:cs typeface="Philosopher"/>
              </a:rPr>
              <a:t>Les Devoirs de Chacun</a:t>
            </a:r>
            <a:endParaRPr lang="fr-FR" sz="4000" dirty="0">
              <a:solidFill>
                <a:srgbClr val="F79646"/>
              </a:solidFill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391040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68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67" y="1337742"/>
            <a:ext cx="7924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Philosopher"/>
              <a:cs typeface="Philosopher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Documents à emporter</a:t>
            </a:r>
          </a:p>
          <a:p>
            <a:endParaRPr lang="fr-FR" sz="3200" dirty="0" smtClean="0">
              <a:latin typeface="Philosopher"/>
              <a:cs typeface="Philosopher"/>
            </a:endParaRP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Autorisations ministérielles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Fiches anesthésies à imprimer avant le départ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Protocoles Chirurgie et Anesthésie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Rapports types (chirurgie, anesthésie, financier)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Autorisation de transport des médicaments et toxiques</a:t>
            </a:r>
          </a:p>
          <a:p>
            <a:pPr lvl="2"/>
            <a:endParaRPr lang="fr-FR" sz="2400" dirty="0" smtClean="0">
              <a:latin typeface="Philosopher"/>
              <a:cs typeface="Philosophe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98133" y="391124"/>
            <a:ext cx="538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79646"/>
                </a:solidFill>
                <a:latin typeface="Philosopher"/>
                <a:cs typeface="Philosopher"/>
              </a:rPr>
              <a:t>Les Devoirs de Chacun</a:t>
            </a:r>
            <a:endParaRPr lang="fr-FR" sz="4000" dirty="0">
              <a:solidFill>
                <a:srgbClr val="F79646"/>
              </a:solidFill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124862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68867"/>
            <a:ext cx="67945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067" y="1337742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Philosopher"/>
              <a:cs typeface="Philosopher"/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3200" dirty="0" smtClean="0">
                <a:latin typeface="Philosopher"/>
                <a:cs typeface="Philosopher"/>
              </a:rPr>
              <a:t>Retour de Mission</a:t>
            </a:r>
          </a:p>
          <a:p>
            <a:endParaRPr lang="fr-FR" sz="3200" dirty="0" smtClean="0">
              <a:latin typeface="Philosopher"/>
              <a:cs typeface="Philosopher"/>
            </a:endParaRP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Rapport Chirurgical, Anesthésie et Financier + listing chirurgie et anesthésie à envoyer </a:t>
            </a:r>
            <a:r>
              <a:rPr lang="fr-FR" sz="2400" b="1" dirty="0" smtClean="0">
                <a:solidFill>
                  <a:srgbClr val="FF0000"/>
                </a:solidFill>
                <a:latin typeface="Philosopher"/>
                <a:cs typeface="Philosopher"/>
              </a:rPr>
              <a:t>sous 1 MOIS MAXIMUM </a:t>
            </a:r>
            <a:r>
              <a:rPr lang="fr-FR" sz="2400" dirty="0" smtClean="0">
                <a:latin typeface="Philosopher"/>
                <a:cs typeface="Philosopher"/>
              </a:rPr>
              <a:t>après votre retour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fr-FR" sz="2400" dirty="0" smtClean="0">
                <a:latin typeface="Philosopher"/>
                <a:cs typeface="Philosopher"/>
              </a:rPr>
              <a:t>En cas de rapatriement de matériel contacter Annick GEANDEL</a:t>
            </a:r>
          </a:p>
          <a:p>
            <a:pPr lvl="2"/>
            <a:endParaRPr lang="fr-FR" sz="2400" dirty="0" smtClean="0">
              <a:latin typeface="Philosopher"/>
              <a:cs typeface="Philosophe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98133" y="391124"/>
            <a:ext cx="5380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79646"/>
                </a:solidFill>
                <a:latin typeface="Philosopher"/>
                <a:cs typeface="Philosopher"/>
              </a:rPr>
              <a:t>Les Devoirs de Chacun</a:t>
            </a:r>
            <a:endParaRPr lang="fr-FR" sz="4000" dirty="0">
              <a:solidFill>
                <a:srgbClr val="F79646"/>
              </a:solidFill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221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33" y="196573"/>
            <a:ext cx="6383867" cy="66614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5599" y="540210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Pré-Acheminement</a:t>
            </a:r>
            <a:endParaRPr lang="fr-FR" sz="4000" dirty="0">
              <a:solidFill>
                <a:srgbClr val="E46C0A"/>
              </a:solidFill>
              <a:latin typeface="Philosopher"/>
              <a:cs typeface="Philosoph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800" y="1540933"/>
            <a:ext cx="8669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latin typeface="Philosopher"/>
                <a:cs typeface="Philosopher"/>
              </a:rPr>
              <a:t>CONCERNANT LES FRAIS D’ACHEMINEMENT </a:t>
            </a:r>
            <a:r>
              <a:rPr lang="fr-FR" sz="2000" b="1" u="sng" dirty="0" smtClean="0">
                <a:latin typeface="Philosopher"/>
                <a:cs typeface="Philosopher"/>
              </a:rPr>
              <a:t>A </a:t>
            </a:r>
            <a:r>
              <a:rPr lang="fr-FR" sz="2000" b="1" u="sng" dirty="0">
                <a:latin typeface="Philosopher"/>
                <a:cs typeface="Philosopher"/>
              </a:rPr>
              <a:t>L</a:t>
            </a:r>
            <a:r>
              <a:rPr lang="fr-FR" sz="2000" b="1" u="sng" dirty="0" smtClean="0">
                <a:latin typeface="Philosopher"/>
                <a:cs typeface="Philosopher"/>
              </a:rPr>
              <a:t>’AEROPORT </a:t>
            </a:r>
            <a:r>
              <a:rPr lang="fr-FR" sz="2000" b="1" u="sng" dirty="0">
                <a:latin typeface="Philosopher"/>
                <a:cs typeface="Philosopher"/>
              </a:rPr>
              <a:t>ROISSY CDG ENGAGES POUR LES MISSIONNAIRES </a:t>
            </a:r>
            <a:endParaRPr lang="fr-FR" sz="2000" b="1" u="sng" dirty="0" smtClean="0">
              <a:latin typeface="Philosopher"/>
              <a:cs typeface="Philosopher"/>
            </a:endParaRPr>
          </a:p>
          <a:p>
            <a:pPr algn="ctr"/>
            <a:endParaRPr lang="fr-FR" sz="2000" b="1" u="sng" dirty="0">
              <a:latin typeface="Philosopher"/>
              <a:cs typeface="Philosopher"/>
            </a:endParaRPr>
          </a:p>
          <a:p>
            <a:pPr algn="just"/>
            <a:r>
              <a:rPr lang="fr-FR" b="1" dirty="0">
                <a:latin typeface="Philosopher"/>
                <a:cs typeface="Philosopher"/>
              </a:rPr>
              <a:t>EDN  </a:t>
            </a:r>
            <a:r>
              <a:rPr lang="fr-FR" b="1" dirty="0" smtClean="0">
                <a:latin typeface="Philosopher"/>
                <a:cs typeface="Philosopher"/>
              </a:rPr>
              <a:t>ne prend pas les pré-acheminement en charge. Un reçu fiscal sur présentation des factures peut être fait sur demande.</a:t>
            </a:r>
            <a:endParaRPr lang="fr-FR" b="1" dirty="0">
              <a:latin typeface="Philosopher"/>
              <a:cs typeface="Philosopher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799" y="3215682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Assurance </a:t>
            </a:r>
            <a:r>
              <a:rPr lang="fr-FR" sz="4000" dirty="0">
                <a:solidFill>
                  <a:srgbClr val="E46C0A"/>
                </a:solidFill>
                <a:latin typeface="Philosopher"/>
                <a:cs typeface="Philosopher"/>
              </a:rPr>
              <a:t>R</a:t>
            </a:r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apatriement</a:t>
            </a:r>
            <a:endParaRPr lang="fr-FR" sz="4000" dirty="0">
              <a:solidFill>
                <a:srgbClr val="E46C0A"/>
              </a:solidFill>
              <a:latin typeface="Philosopher"/>
              <a:cs typeface="Philosopher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4799" y="4080939"/>
            <a:ext cx="8669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Philosopher"/>
                <a:cs typeface="Philosopher"/>
              </a:rPr>
              <a:t>Si</a:t>
            </a:r>
            <a:r>
              <a:rPr lang="fr-FR" dirty="0">
                <a:latin typeface="Philosopher"/>
                <a:cs typeface="Philosopher"/>
              </a:rPr>
              <a:t>  vous vous trouvez dans le cas d’un rapatriement </a:t>
            </a:r>
            <a:r>
              <a:rPr lang="fr-FR" b="1" dirty="0">
                <a:latin typeface="Philosopher"/>
                <a:cs typeface="Philosopher"/>
              </a:rPr>
              <a:t>joindre en  priorité </a:t>
            </a:r>
            <a:r>
              <a:rPr lang="fr-FR" dirty="0">
                <a:latin typeface="Philosopher"/>
                <a:cs typeface="Philosopher"/>
              </a:rPr>
              <a:t>avant toute démarche auprès de Europ  Assistance</a:t>
            </a:r>
          </a:p>
          <a:p>
            <a:pPr marL="285750" indent="-285750">
              <a:buFont typeface="Arial"/>
              <a:buChar char="•"/>
            </a:pPr>
            <a:r>
              <a:rPr lang="fr-FR" b="1" dirty="0">
                <a:latin typeface="Philosopher"/>
                <a:cs typeface="Philosopher"/>
              </a:rPr>
              <a:t>Pendant les heures de bureau  (8h 18 h du  lundi  au  vendredi</a:t>
            </a:r>
            <a:r>
              <a:rPr lang="fr-FR" b="1" dirty="0" smtClean="0">
                <a:latin typeface="Philosopher"/>
                <a:cs typeface="Philosopher"/>
              </a:rPr>
              <a:t>):  </a:t>
            </a:r>
            <a:r>
              <a:rPr lang="fr-FR" b="1" dirty="0">
                <a:latin typeface="Philosopher"/>
                <a:cs typeface="Philosopher"/>
              </a:rPr>
              <a:t>M</a:t>
            </a:r>
            <a:r>
              <a:rPr lang="fr-FR" b="1" dirty="0" smtClean="0">
                <a:latin typeface="Philosopher"/>
                <a:cs typeface="Philosopher"/>
              </a:rPr>
              <a:t>aude </a:t>
            </a:r>
            <a:r>
              <a:rPr lang="fr-FR" b="1" dirty="0" err="1" smtClean="0">
                <a:latin typeface="Philosopher"/>
                <a:cs typeface="Philosopher"/>
              </a:rPr>
              <a:t>Badel</a:t>
            </a:r>
            <a:r>
              <a:rPr lang="fr-FR" b="1" dirty="0">
                <a:latin typeface="Philosopher"/>
                <a:cs typeface="Philosopher"/>
              </a:rPr>
              <a:t> : </a:t>
            </a:r>
            <a:r>
              <a:rPr lang="fr-FR" b="1" u="sng" dirty="0" err="1">
                <a:latin typeface="Philosopher"/>
                <a:cs typeface="Philosopher"/>
              </a:rPr>
              <a:t>enfantdunoma@gmail.com</a:t>
            </a:r>
            <a:endParaRPr lang="fr-FR" dirty="0">
              <a:latin typeface="Philosopher"/>
              <a:cs typeface="Philosopher"/>
            </a:endParaRPr>
          </a:p>
          <a:p>
            <a:pPr marL="285750" indent="-285750">
              <a:buFont typeface="Arial"/>
              <a:buChar char="•"/>
            </a:pPr>
            <a:r>
              <a:rPr lang="fr-FR" b="1" dirty="0">
                <a:latin typeface="Philosopher"/>
                <a:cs typeface="Philosopher"/>
              </a:rPr>
              <a:t>En  dehors de ces </a:t>
            </a:r>
            <a:r>
              <a:rPr lang="fr-FR" b="1" dirty="0" smtClean="0">
                <a:latin typeface="Philosopher"/>
                <a:cs typeface="Philosopher"/>
              </a:rPr>
              <a:t>heures</a:t>
            </a:r>
            <a:r>
              <a:rPr lang="fr-FR" dirty="0">
                <a:latin typeface="Philosopher"/>
                <a:cs typeface="Philosopher"/>
              </a:rPr>
              <a:t> </a:t>
            </a:r>
            <a:r>
              <a:rPr lang="fr-FR" dirty="0" smtClean="0">
                <a:latin typeface="Philosopher"/>
                <a:cs typeface="Philosopher"/>
              </a:rPr>
              <a:t>: </a:t>
            </a:r>
            <a:r>
              <a:rPr lang="fr-FR" b="1" dirty="0" err="1" smtClean="0">
                <a:latin typeface="Philosopher"/>
                <a:cs typeface="Philosopher"/>
              </a:rPr>
              <a:t>Mary-</a:t>
            </a:r>
            <a:r>
              <a:rPr lang="fr-FR" b="1" dirty="0" err="1">
                <a:latin typeface="Philosopher"/>
                <a:cs typeface="Philosopher"/>
              </a:rPr>
              <a:t>C</a:t>
            </a:r>
            <a:r>
              <a:rPr lang="fr-FR" b="1" dirty="0" err="1" smtClean="0">
                <a:latin typeface="Philosopher"/>
                <a:cs typeface="Philosopher"/>
              </a:rPr>
              <a:t>hristine</a:t>
            </a:r>
            <a:r>
              <a:rPr lang="fr-FR" b="1" dirty="0">
                <a:latin typeface="Philosopher"/>
                <a:cs typeface="Philosopher"/>
              </a:rPr>
              <a:t> </a:t>
            </a:r>
            <a:r>
              <a:rPr lang="fr-FR" b="1" dirty="0" smtClean="0">
                <a:latin typeface="Philosopher"/>
                <a:cs typeface="Philosopher"/>
              </a:rPr>
              <a:t>CLER 0603166064</a:t>
            </a:r>
            <a:endParaRPr lang="fr-FR" dirty="0">
              <a:latin typeface="Philosopher"/>
              <a:cs typeface="Philosopher"/>
            </a:endParaRPr>
          </a:p>
          <a:p>
            <a:pPr marL="285750" indent="-285750">
              <a:buFont typeface="Arial"/>
              <a:buChar char="•"/>
            </a:pPr>
            <a:r>
              <a:rPr lang="fr-FR" b="1" u="sng" dirty="0" smtClean="0">
                <a:latin typeface="Philosopher"/>
                <a:cs typeface="Philosopher"/>
              </a:rPr>
              <a:t>cler.marychristine1</a:t>
            </a:r>
            <a:r>
              <a:rPr lang="fr-FR" b="1" u="sng" dirty="0">
                <a:latin typeface="Philosopher"/>
                <a:cs typeface="Philosopher"/>
              </a:rPr>
              <a:t>@gmail.com</a:t>
            </a:r>
            <a:endParaRPr lang="fr-FR" dirty="0">
              <a:latin typeface="Philosopher"/>
              <a:cs typeface="Philosopher"/>
            </a:endParaRPr>
          </a:p>
          <a:p>
            <a:pPr algn="ctr"/>
            <a:endParaRPr lang="fr-FR" b="1" dirty="0">
              <a:latin typeface="Philosopher"/>
              <a:cs typeface="Philosopher"/>
            </a:endParaRPr>
          </a:p>
        </p:txBody>
      </p:sp>
    </p:spTree>
    <p:extLst>
      <p:ext uri="{BB962C8B-B14F-4D97-AF65-F5344CB8AC3E}">
        <p14:creationId xmlns:p14="http://schemas.microsoft.com/office/powerpoint/2010/main" val="196682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36800" y="1346200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Philosopher"/>
                <a:cs typeface="Philosopher"/>
              </a:rPr>
              <a:t>www.enfantsdunoma.org</a:t>
            </a:r>
            <a:endParaRPr lang="fr-FR" sz="3200" dirty="0">
              <a:latin typeface="Philosopher"/>
              <a:cs typeface="Philosopher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5599" y="540210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E46C0A"/>
                </a:solidFill>
                <a:latin typeface="Philosopher"/>
                <a:cs typeface="Philosopher"/>
              </a:rPr>
              <a:t>Site Internet</a:t>
            </a:r>
            <a:endParaRPr lang="fr-FR" sz="4000" dirty="0">
              <a:solidFill>
                <a:srgbClr val="E46C0A"/>
              </a:solidFill>
              <a:latin typeface="Philosopher"/>
              <a:cs typeface="Philosopher"/>
            </a:endParaRPr>
          </a:p>
        </p:txBody>
      </p:sp>
      <p:pic>
        <p:nvPicPr>
          <p:cNvPr id="2" name="Image 1" descr="Capture d’écran 2019-10-03 à 10.5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4884"/>
            <a:ext cx="9144000" cy="45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9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253</Words>
  <Application>Microsoft Macintosh PowerPoint</Application>
  <PresentationFormat>Présentation à l'écran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Enfants Du 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Maude BADEL</dc:creator>
  <cp:lastModifiedBy>Maude BADEL</cp:lastModifiedBy>
  <cp:revision>22</cp:revision>
  <dcterms:created xsi:type="dcterms:W3CDTF">2016-06-14T07:27:49Z</dcterms:created>
  <dcterms:modified xsi:type="dcterms:W3CDTF">2019-10-11T06:39:17Z</dcterms:modified>
</cp:coreProperties>
</file>