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4" r:id="rId6"/>
    <p:sldId id="265" r:id="rId7"/>
    <p:sldId id="261" r:id="rId8"/>
    <p:sldId id="266" r:id="rId9"/>
    <p:sldId id="263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25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CE7F-2615-4C0E-A749-7E3D4CBB084F}" type="datetimeFigureOut">
              <a:rPr lang="fr-FR" smtClean="0"/>
              <a:t>06/07/18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D5C6A-D81B-4968-9AFD-CC3905D3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808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CE7F-2615-4C0E-A749-7E3D4CBB084F}" type="datetimeFigureOut">
              <a:rPr lang="fr-FR" smtClean="0"/>
              <a:t>06/07/18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D5C6A-D81B-4968-9AFD-CC3905D3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898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CE7F-2615-4C0E-A749-7E3D4CBB084F}" type="datetimeFigureOut">
              <a:rPr lang="fr-FR" smtClean="0"/>
              <a:t>06/07/18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D5C6A-D81B-4968-9AFD-CC3905D3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599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CE7F-2615-4C0E-A749-7E3D4CBB084F}" type="datetimeFigureOut">
              <a:rPr lang="fr-FR" smtClean="0"/>
              <a:t>06/07/18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D5C6A-D81B-4968-9AFD-CC3905D3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971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CE7F-2615-4C0E-A749-7E3D4CBB084F}" type="datetimeFigureOut">
              <a:rPr lang="fr-FR" smtClean="0"/>
              <a:t>06/07/18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D5C6A-D81B-4968-9AFD-CC3905D3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524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CE7F-2615-4C0E-A749-7E3D4CBB084F}" type="datetimeFigureOut">
              <a:rPr lang="fr-FR" smtClean="0"/>
              <a:t>06/07/18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D5C6A-D81B-4968-9AFD-CC3905D3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797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CE7F-2615-4C0E-A749-7E3D4CBB084F}" type="datetimeFigureOut">
              <a:rPr lang="fr-FR" smtClean="0"/>
              <a:t>06/07/18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D5C6A-D81B-4968-9AFD-CC3905D3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2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CE7F-2615-4C0E-A749-7E3D4CBB084F}" type="datetimeFigureOut">
              <a:rPr lang="fr-FR" smtClean="0"/>
              <a:t>06/07/18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D5C6A-D81B-4968-9AFD-CC3905D3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0456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CE7F-2615-4C0E-A749-7E3D4CBB084F}" type="datetimeFigureOut">
              <a:rPr lang="fr-FR" smtClean="0"/>
              <a:t>06/07/18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D5C6A-D81B-4968-9AFD-CC3905D3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3993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CE7F-2615-4C0E-A749-7E3D4CBB084F}" type="datetimeFigureOut">
              <a:rPr lang="fr-FR" smtClean="0"/>
              <a:t>06/07/18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D5C6A-D81B-4968-9AFD-CC3905D3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164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CE7F-2615-4C0E-A749-7E3D4CBB084F}" type="datetimeFigureOut">
              <a:rPr lang="fr-FR" smtClean="0"/>
              <a:t>06/07/18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D5C6A-D81B-4968-9AFD-CC3905D3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42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2CE7F-2615-4C0E-A749-7E3D4CBB084F}" type="datetimeFigureOut">
              <a:rPr lang="fr-FR" smtClean="0"/>
              <a:t>06/07/18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D5C6A-D81B-4968-9AFD-CC3905D3E6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641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088232"/>
          </a:xfrm>
        </p:spPr>
        <p:txBody>
          <a:bodyPr/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LES ENFANTS DU NOMA 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3068960"/>
            <a:ext cx="8208912" cy="2569840"/>
          </a:xfrm>
        </p:spPr>
        <p:txBody>
          <a:bodyPr/>
          <a:lstStyle/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PRESENTATION DES COMPTES ANNUELS AU  </a:t>
            </a:r>
          </a:p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30 AVRIL 2018 </a:t>
            </a: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745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COMPTES ANNUELS 30 AVRIL 2018</a:t>
            </a:r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527072"/>
              </p:ext>
            </p:extLst>
          </p:nvPr>
        </p:nvGraphicFramePr>
        <p:xfrm>
          <a:off x="323528" y="1052736"/>
          <a:ext cx="8445624" cy="5431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736304"/>
                <a:gridCol w="2756992"/>
              </a:tblGrid>
              <a:tr h="60466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EXERCICE 2017/2018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EXERCICE 2016/2017</a:t>
                      </a:r>
                      <a:endParaRPr lang="fr-FR" dirty="0"/>
                    </a:p>
                  </a:txBody>
                  <a:tcPr/>
                </a:tc>
              </a:tr>
              <a:tr h="763488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FOURNITURES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8 752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6 634</a:t>
                      </a:r>
                      <a:endParaRPr lang="fr-FR" sz="2400" b="1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CHARGES EXTERNES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12</a:t>
                      </a:r>
                      <a:r>
                        <a:rPr lang="fr-FR" sz="2400" b="1" baseline="0" dirty="0" smtClean="0"/>
                        <a:t> 479</a:t>
                      </a:r>
                      <a:endParaRPr lang="fr-FR" sz="2400" b="1" dirty="0" smtClean="0"/>
                    </a:p>
                    <a:p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6 768</a:t>
                      </a:r>
                      <a:endParaRPr lang="fr-FR" sz="2400" b="1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SALAIRES ET CHARGES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28 585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29 770</a:t>
                      </a:r>
                      <a:endParaRPr lang="fr-FR" sz="2400" b="1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DOTATIONS AMORTGISSEMENTS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1 503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3 113</a:t>
                      </a:r>
                      <a:endParaRPr lang="fr-FR" sz="2400" b="1" dirty="0"/>
                    </a:p>
                  </a:txBody>
                  <a:tcPr/>
                </a:tc>
              </a:tr>
              <a:tr h="1296144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TOTAL DES FRAIS GENERAUX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51</a:t>
                      </a:r>
                      <a:r>
                        <a:rPr lang="fr-FR" sz="2400" b="1" baseline="0" dirty="0" smtClean="0"/>
                        <a:t> 319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46 285</a:t>
                      </a:r>
                      <a:endParaRPr lang="fr-FR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325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</a:rPr>
              <a:t>COMPTES ANNUELS 30 AVRIL 2018</a:t>
            </a:r>
            <a:endParaRPr lang="fr-FR" sz="20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190928"/>
              </p:ext>
            </p:extLst>
          </p:nvPr>
        </p:nvGraphicFramePr>
        <p:xfrm>
          <a:off x="251520" y="1412776"/>
          <a:ext cx="8712968" cy="4695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1232"/>
                <a:gridCol w="2743200"/>
                <a:gridCol w="2938536"/>
              </a:tblGrid>
              <a:tr h="720080"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EXERCICE 2017/2018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EXERCICE 2016/2017</a:t>
                      </a:r>
                      <a:endParaRPr lang="fr-FR" sz="2000" dirty="0"/>
                    </a:p>
                  </a:txBody>
                  <a:tcPr/>
                </a:tc>
              </a:tr>
              <a:tr h="953614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FRAIS DE MISSIONS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121 461</a:t>
                      </a:r>
                    </a:p>
                    <a:p>
                      <a:pPr algn="ctr"/>
                      <a:endParaRPr lang="fr-FR" sz="2400" b="1" dirty="0" smtClean="0"/>
                    </a:p>
                    <a:p>
                      <a:pPr algn="ctr"/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76 783</a:t>
                      </a:r>
                    </a:p>
                    <a:p>
                      <a:endParaRPr lang="fr-FR" sz="2400" b="1" dirty="0"/>
                    </a:p>
                  </a:txBody>
                  <a:tcPr/>
                </a:tc>
              </a:tr>
              <a:tr h="866921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NOMBRE DE MISSIONS REALISEES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9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8</a:t>
                      </a:r>
                    </a:p>
                    <a:p>
                      <a:endParaRPr lang="fr-FR" sz="2400" b="1" dirty="0"/>
                    </a:p>
                  </a:txBody>
                  <a:tcPr/>
                </a:tc>
              </a:tr>
              <a:tr h="1625975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COUT PAR MISSION</a:t>
                      </a:r>
                    </a:p>
                    <a:p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13</a:t>
                      </a:r>
                      <a:r>
                        <a:rPr lang="fr-FR" sz="2400" b="1" baseline="0" dirty="0" smtClean="0"/>
                        <a:t> 495</a:t>
                      </a:r>
                    </a:p>
                    <a:p>
                      <a:pPr algn="ctr"/>
                      <a:endParaRPr lang="fr-FR" sz="2400" b="1" baseline="0" dirty="0" smtClean="0"/>
                    </a:p>
                    <a:p>
                      <a:pPr algn="ctr"/>
                      <a:r>
                        <a:rPr lang="fr-FR" sz="2400" b="1" baseline="0" dirty="0" smtClean="0"/>
                        <a:t>AVEC INTEGRATION DES DONS EN NATURE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9597</a:t>
                      </a:r>
                    </a:p>
                    <a:p>
                      <a:pPr algn="ctr"/>
                      <a:endParaRPr lang="fr-FR" sz="2400" b="1" dirty="0" smtClean="0"/>
                    </a:p>
                    <a:p>
                      <a:endParaRPr lang="fr-FR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818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36"/>
            <a:ext cx="8229600" cy="764168"/>
          </a:xfrm>
        </p:spPr>
        <p:txBody>
          <a:bodyPr>
            <a:normAutofit/>
          </a:bodyPr>
          <a:lstStyle/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COMPTES ANNUELS 30 AVRIL 2018</a:t>
            </a:r>
            <a:endParaRPr lang="fr-FR" sz="20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662564"/>
              </p:ext>
            </p:extLst>
          </p:nvPr>
        </p:nvGraphicFramePr>
        <p:xfrm>
          <a:off x="395536" y="692696"/>
          <a:ext cx="8229600" cy="5980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RECETTES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EXERCICE 2017/2018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EXERCICE 2016/2017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584056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COTISATIONS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4 180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4 030</a:t>
                      </a:r>
                      <a:endParaRPr lang="fr-FR" sz="2000" b="1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DONS DES PARTICULIERS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20 575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15 774</a:t>
                      </a:r>
                      <a:endParaRPr lang="fr-FR" sz="2000" b="1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RECETTES DES MANIFESTATIONS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19 608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3 983</a:t>
                      </a:r>
                      <a:endParaRPr lang="fr-FR" sz="2000" b="1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DONS DES MISSIONNAIRES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4 787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DONS DES ENTREPRISES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36 160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34 600</a:t>
                      </a:r>
                      <a:endParaRPr lang="fr-FR" sz="2000" b="1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DONS GROUPE STAR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25 820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</a:txBody>
                  <a:tcPr/>
                </a:tc>
              </a:tr>
              <a:tr h="59126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DONS EN NATURE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46 126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</a:txBody>
                  <a:tcPr/>
                </a:tc>
              </a:tr>
              <a:tr h="694080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RECETTES TOTALES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157 256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58 387</a:t>
                      </a:r>
                      <a:endParaRPr lang="fr-FR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633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01608" cy="864096"/>
          </a:xfrm>
        </p:spPr>
        <p:txBody>
          <a:bodyPr>
            <a:normAutofit/>
          </a:bodyPr>
          <a:lstStyle/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COMPTES ANNUELS 30 AVRIL 2018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Principaux contributeurs</a:t>
            </a:r>
          </a:p>
          <a:p>
            <a:pPr lvl="1"/>
            <a:r>
              <a:rPr lang="fr-FR" sz="3200" dirty="0" smtClean="0"/>
              <a:t>GROUPE STAR			56 309</a:t>
            </a:r>
          </a:p>
          <a:p>
            <a:pPr lvl="1"/>
            <a:r>
              <a:rPr lang="fr-FR" sz="3200" dirty="0" smtClean="0"/>
              <a:t>GLNF					20 000</a:t>
            </a:r>
          </a:p>
          <a:p>
            <a:pPr lvl="1"/>
            <a:r>
              <a:rPr lang="fr-FR" sz="3200" dirty="0" smtClean="0"/>
              <a:t>SG MADAGASCAR		12 107</a:t>
            </a:r>
          </a:p>
          <a:p>
            <a:pPr lvl="1"/>
            <a:r>
              <a:rPr lang="fr-FR" sz="3200" dirty="0" smtClean="0"/>
              <a:t>AXENS				  3 053</a:t>
            </a:r>
          </a:p>
          <a:p>
            <a:pPr lvl="1"/>
            <a:r>
              <a:rPr lang="fr-FR" sz="3200" dirty="0" smtClean="0"/>
              <a:t>ROTARY			 	 1 000</a:t>
            </a:r>
          </a:p>
          <a:p>
            <a:pPr lvl="1"/>
            <a:r>
              <a:rPr lang="fr-FR" sz="3200" dirty="0" smtClean="0"/>
              <a:t>AIR France 				13 047</a:t>
            </a:r>
          </a:p>
          <a:p>
            <a:pPr lvl="1"/>
            <a:r>
              <a:rPr lang="fr-FR" sz="3200" dirty="0" smtClean="0"/>
              <a:t>DIVERS en nature				  2 600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2345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01608" cy="864096"/>
          </a:xfrm>
        </p:spPr>
        <p:txBody>
          <a:bodyPr>
            <a:normAutofit/>
          </a:bodyPr>
          <a:lstStyle/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COMPTES ANNUELS 30 AVRIL 2018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47260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Recettes des manifestations</a:t>
            </a:r>
          </a:p>
          <a:p>
            <a:pPr lvl="1"/>
            <a:r>
              <a:rPr lang="fr-FR" sz="3600" dirty="0" smtClean="0"/>
              <a:t>Jardins </a:t>
            </a:r>
            <a:r>
              <a:rPr lang="fr-FR" sz="3600" dirty="0" err="1" smtClean="0"/>
              <a:t>luluberlue</a:t>
            </a:r>
            <a:r>
              <a:rPr lang="fr-FR" sz="3600" dirty="0" smtClean="0"/>
              <a:t>			1 420</a:t>
            </a:r>
          </a:p>
          <a:p>
            <a:pPr lvl="1"/>
            <a:r>
              <a:rPr lang="fr-FR" sz="3600" dirty="0" err="1" smtClean="0"/>
              <a:t>Nomathon</a:t>
            </a:r>
            <a:r>
              <a:rPr lang="fr-FR" sz="3600" dirty="0" smtClean="0"/>
              <a:t>					8 664</a:t>
            </a:r>
          </a:p>
          <a:p>
            <a:pPr lvl="1"/>
            <a:r>
              <a:rPr lang="fr-FR" sz="3600" dirty="0" err="1" smtClean="0"/>
              <a:t>Festimome</a:t>
            </a:r>
            <a:r>
              <a:rPr lang="fr-FR" sz="3600" dirty="0" smtClean="0"/>
              <a:t>					1 000</a:t>
            </a:r>
          </a:p>
          <a:p>
            <a:pPr lvl="1"/>
            <a:r>
              <a:rPr lang="fr-FR" sz="3600" dirty="0" smtClean="0"/>
              <a:t>Concert Bourg St Maurice		3 295</a:t>
            </a:r>
          </a:p>
          <a:p>
            <a:pPr lvl="1"/>
            <a:r>
              <a:rPr lang="fr-FR" sz="3600" dirty="0" smtClean="0"/>
              <a:t>Foot Caen					2 427</a:t>
            </a:r>
          </a:p>
          <a:p>
            <a:pPr lvl="1"/>
            <a:r>
              <a:rPr lang="fr-FR" sz="3600" dirty="0" smtClean="0"/>
              <a:t>Concert Cœur Grenadine		   812</a:t>
            </a:r>
          </a:p>
          <a:p>
            <a:pPr lvl="1"/>
            <a:r>
              <a:rPr lang="fr-FR" sz="3600" dirty="0" smtClean="0"/>
              <a:t>Foot St Etienne			 	  990</a:t>
            </a:r>
          </a:p>
          <a:p>
            <a:pPr marL="457200" lvl="1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/>
              <a:t>	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2589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/>
          </a:bodyPr>
          <a:lstStyle/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COMPTES ANNUELS 30 AVRIL 2018</a:t>
            </a:r>
            <a:endParaRPr lang="fr-FR" sz="20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820472"/>
              </p:ext>
            </p:extLst>
          </p:nvPr>
        </p:nvGraphicFramePr>
        <p:xfrm>
          <a:off x="539552" y="908720"/>
          <a:ext cx="8229600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RESULTAT COURANT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EXERCICE 2017/2018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EXERCICE 2016/2017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RECETTES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/>
                        <a:t>157 256</a:t>
                      </a:r>
                    </a:p>
                    <a:p>
                      <a:pPr algn="ctr"/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/>
                        <a:t>58 387</a:t>
                      </a:r>
                    </a:p>
                    <a:p>
                      <a:pPr algn="ctr"/>
                      <a:endParaRPr lang="fr-FR" sz="2400" b="1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FRAIS GENERAUX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/>
                        <a:t>51</a:t>
                      </a:r>
                      <a:r>
                        <a:rPr lang="fr-FR" sz="2400" b="1" baseline="0" dirty="0" smtClean="0"/>
                        <a:t> 319</a:t>
                      </a:r>
                      <a:endParaRPr lang="fr-FR" sz="2400" b="1" dirty="0" smtClean="0"/>
                    </a:p>
                    <a:p>
                      <a:pPr algn="ctr"/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/>
                        <a:t>46 285</a:t>
                      </a:r>
                    </a:p>
                    <a:p>
                      <a:pPr algn="ctr"/>
                      <a:endParaRPr lang="fr-FR" sz="2400" b="1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FRAIS</a:t>
                      </a:r>
                      <a:r>
                        <a:rPr lang="fr-FR" sz="2400" b="1" baseline="0" dirty="0" smtClean="0"/>
                        <a:t> DE MISSION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/>
                        <a:t>121</a:t>
                      </a:r>
                      <a:r>
                        <a:rPr lang="fr-FR" sz="2400" b="1" baseline="0" dirty="0" smtClean="0"/>
                        <a:t> 461</a:t>
                      </a:r>
                      <a:endParaRPr lang="fr-FR" sz="2400" b="1" dirty="0" smtClean="0"/>
                    </a:p>
                    <a:p>
                      <a:pPr algn="ctr"/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/>
                        <a:t>76 783</a:t>
                      </a:r>
                    </a:p>
                    <a:p>
                      <a:pPr algn="ctr"/>
                      <a:endParaRPr lang="fr-FR" sz="2400" b="1" dirty="0"/>
                    </a:p>
                  </a:txBody>
                  <a:tcPr/>
                </a:tc>
              </a:tr>
              <a:tr h="1368152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RESULTAT COURANT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- 15</a:t>
                      </a:r>
                      <a:r>
                        <a:rPr lang="fr-FR" sz="2400" b="1" baseline="0" dirty="0" smtClean="0"/>
                        <a:t> 524</a:t>
                      </a:r>
                      <a:endParaRPr lang="fr-FR" sz="2400" b="1" dirty="0" smtClean="0"/>
                    </a:p>
                    <a:p>
                      <a:pPr algn="ctr"/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- 64 681</a:t>
                      </a:r>
                      <a:endParaRPr lang="fr-FR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27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COMPTES ANNUELS 30 AVRIL 2018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Résultat exceptionnel</a:t>
            </a:r>
          </a:p>
          <a:p>
            <a:pPr lvl="1"/>
            <a:r>
              <a:rPr lang="fr-FR" dirty="0"/>
              <a:t> </a:t>
            </a:r>
            <a:r>
              <a:rPr lang="fr-FR" dirty="0" smtClean="0"/>
              <a:t>Régularisation P Fabre			5 090</a:t>
            </a:r>
          </a:p>
          <a:p>
            <a:pPr lvl="1"/>
            <a:r>
              <a:rPr lang="fr-FR" dirty="0"/>
              <a:t> </a:t>
            </a:r>
            <a:r>
              <a:rPr lang="fr-FR" dirty="0" smtClean="0"/>
              <a:t>Provision SG BURKINA			5 594</a:t>
            </a:r>
          </a:p>
          <a:p>
            <a:pPr lvl="1"/>
            <a:r>
              <a:rPr lang="fr-FR" dirty="0" smtClean="0"/>
              <a:t>Provision sur titres				1 320</a:t>
            </a:r>
          </a:p>
          <a:p>
            <a:pPr marL="457200" lvl="1" indent="0">
              <a:buNone/>
            </a:pPr>
            <a:r>
              <a:rPr lang="fr-FR" dirty="0" smtClean="0"/>
              <a:t>			 </a:t>
            </a:r>
          </a:p>
          <a:p>
            <a:pPr marL="0" indent="0">
              <a:buNone/>
            </a:pPr>
            <a:r>
              <a:rPr lang="fr-F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14421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634082"/>
          </a:xfrm>
        </p:spPr>
        <p:txBody>
          <a:bodyPr>
            <a:normAutofit/>
          </a:bodyPr>
          <a:lstStyle/>
          <a:p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COMPTES ANNUELS 30 AVRIL 2018</a:t>
            </a:r>
            <a:endParaRPr lang="fr-FR" sz="20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238366"/>
              </p:ext>
            </p:extLst>
          </p:nvPr>
        </p:nvGraphicFramePr>
        <p:xfrm>
          <a:off x="323528" y="836712"/>
          <a:ext cx="8373616" cy="4947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7216"/>
                <a:gridCol w="2743200"/>
                <a:gridCol w="2743200"/>
              </a:tblGrid>
              <a:tr h="72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RESULTAT NET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EXERCICE 2017/2018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EXERCICE 2016/2017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RESULTAT</a:t>
                      </a:r>
                      <a:r>
                        <a:rPr lang="fr-FR" sz="2400" b="1" baseline="0" dirty="0" smtClean="0"/>
                        <a:t> COURANT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/>
                        <a:t>-</a:t>
                      </a:r>
                      <a:r>
                        <a:rPr lang="fr-FR" sz="2400" b="1" baseline="0" dirty="0" smtClean="0"/>
                        <a:t> 15 524</a:t>
                      </a:r>
                      <a:endParaRPr lang="fr-F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/>
                        <a:t>-</a:t>
                      </a:r>
                      <a:r>
                        <a:rPr lang="fr-FR" sz="2400" b="1" baseline="0" dirty="0" smtClean="0"/>
                        <a:t> 64 681</a:t>
                      </a:r>
                      <a:endParaRPr lang="fr-FR" sz="2400" b="1" dirty="0" smtClean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RESULTAT FINANCIER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/>
                        <a:t>+ 4 </a:t>
                      </a:r>
                      <a:r>
                        <a:rPr lang="fr-FR" sz="2400" b="1" baseline="0" dirty="0" smtClean="0"/>
                        <a:t>856</a:t>
                      </a:r>
                      <a:endParaRPr lang="fr-FR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/>
                        <a:t>+</a:t>
                      </a:r>
                      <a:r>
                        <a:rPr lang="fr-FR" sz="2400" b="1" baseline="0" dirty="0" smtClean="0"/>
                        <a:t> 15 050</a:t>
                      </a:r>
                      <a:endParaRPr lang="fr-FR" sz="2400" b="1" dirty="0" smtClean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RESULTAT</a:t>
                      </a:r>
                      <a:r>
                        <a:rPr lang="fr-FR" sz="2400" b="1" baseline="0" dirty="0" smtClean="0"/>
                        <a:t> EXCEPTIONNEL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fr-FR" sz="2400" b="1" dirty="0" smtClean="0"/>
                        <a:t>- 13 676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+ 1</a:t>
                      </a:r>
                      <a:r>
                        <a:rPr lang="fr-FR" sz="2400" b="1" baseline="0" dirty="0" smtClean="0"/>
                        <a:t> 792</a:t>
                      </a:r>
                      <a:endParaRPr lang="fr-FR" sz="2400" b="1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IMPOT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- 1 265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fr-FR" sz="2400" b="1" dirty="0" smtClean="0"/>
                        <a:t>3 842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endParaRPr lang="fr-FR" sz="2400" b="1" dirty="0"/>
                    </a:p>
                  </a:txBody>
                  <a:tcPr/>
                </a:tc>
              </a:tr>
              <a:tr h="925304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RESULTAT NET</a:t>
                      </a:r>
                      <a:r>
                        <a:rPr lang="fr-FR" sz="2400" b="1" baseline="0" dirty="0" smtClean="0"/>
                        <a:t> COMPTABLE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-</a:t>
                      </a:r>
                      <a:r>
                        <a:rPr lang="fr-FR" sz="2400" b="1" baseline="0" dirty="0" smtClean="0"/>
                        <a:t> 25 609</a:t>
                      </a:r>
                    </a:p>
                    <a:p>
                      <a:pPr algn="ctr"/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- 51</a:t>
                      </a:r>
                      <a:r>
                        <a:rPr lang="fr-FR" sz="2400" b="1" baseline="0" dirty="0" smtClean="0"/>
                        <a:t> 681</a:t>
                      </a:r>
                      <a:endParaRPr lang="fr-FR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8548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281</Words>
  <Application>Microsoft Macintosh PowerPoint</Application>
  <PresentationFormat>Présentation à l'écran (4:3)</PresentationFormat>
  <Paragraphs>123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LES ENFANTS DU NOMA </vt:lpstr>
      <vt:lpstr>COMPTES ANNUELS 30 AVRIL 2018</vt:lpstr>
      <vt:lpstr>COMPTES ANNUELS 30 AVRIL 2018</vt:lpstr>
      <vt:lpstr>COMPTES ANNUELS 30 AVRIL 2018</vt:lpstr>
      <vt:lpstr>COMPTES ANNUELS 30 AVRIL 2018</vt:lpstr>
      <vt:lpstr>COMPTES ANNUELS 30 AVRIL 2018</vt:lpstr>
      <vt:lpstr>COMPTES ANNUELS 30 AVRIL 2018</vt:lpstr>
      <vt:lpstr>COMPTES ANNUELS 30 AVRIL 2018</vt:lpstr>
      <vt:lpstr>COMPTES ANNUELS 30 AVRIL 2018</vt:lpstr>
    </vt:vector>
  </TitlesOfParts>
  <Company>AXENS DSI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ENFANTS DU NOMA</dc:title>
  <dc:creator>Utilisateur Windows</dc:creator>
  <cp:lastModifiedBy>Maude BADEL</cp:lastModifiedBy>
  <cp:revision>17</cp:revision>
  <dcterms:created xsi:type="dcterms:W3CDTF">2018-06-14T13:41:10Z</dcterms:created>
  <dcterms:modified xsi:type="dcterms:W3CDTF">2018-07-06T05:50:15Z</dcterms:modified>
</cp:coreProperties>
</file>