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Default Extension="pdf" ContentType="application/pdf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EDA12"/>
    <a:srgbClr val="52BC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50" d="100"/>
          <a:sy n="150" d="100"/>
        </p:scale>
        <p:origin x="-1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548EE4B-4C11-A643-9D13-0EA9F031BBC3}" type="datetimeFigureOut">
              <a:rPr lang="fr-FR" smtClean="0"/>
              <a:pPr/>
              <a:t>25/06/17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2842CBC-F0A4-F745-9650-97BE09EB7E4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d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df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4.pd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df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logo Nomathon ok 2016.a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0544" y="-152400"/>
            <a:ext cx="7772400" cy="2197100"/>
          </a:xfrm>
          <a:prstGeom prst="rect">
            <a:avLst/>
          </a:prstGeom>
        </p:spPr>
      </p:pic>
      <p:pic>
        <p:nvPicPr>
          <p:cNvPr id="5" name="Image 4" descr="IMG_42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19200"/>
            <a:ext cx="7931944" cy="5287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logo Nomathon ok 2016.a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4800" y="0"/>
            <a:ext cx="7772400" cy="2197100"/>
          </a:xfrm>
          <a:prstGeom prst="rect">
            <a:avLst/>
          </a:prstGeom>
        </p:spPr>
      </p:pic>
      <p:pic>
        <p:nvPicPr>
          <p:cNvPr id="9" name="Image 8" descr="IMG_433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191000"/>
            <a:ext cx="4000500" cy="2667000"/>
          </a:xfrm>
          <a:prstGeom prst="rect">
            <a:avLst/>
          </a:prstGeom>
        </p:spPr>
      </p:pic>
      <p:pic>
        <p:nvPicPr>
          <p:cNvPr id="10" name="Image 9" descr="IMG_426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" y="-88900"/>
            <a:ext cx="3390900" cy="2260600"/>
          </a:xfrm>
          <a:prstGeom prst="rect">
            <a:avLst/>
          </a:prstGeom>
        </p:spPr>
      </p:pic>
      <p:pic>
        <p:nvPicPr>
          <p:cNvPr id="11" name="Image 10" descr="IMG_431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2400" y="-88900"/>
            <a:ext cx="3048000" cy="2032000"/>
          </a:xfrm>
          <a:prstGeom prst="rect">
            <a:avLst/>
          </a:prstGeom>
        </p:spPr>
      </p:pic>
      <p:pic>
        <p:nvPicPr>
          <p:cNvPr id="12" name="Image 11" descr="Nomathon 25 09 2016 St Victor sur Loire 42 (27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1955800"/>
            <a:ext cx="3276600" cy="4914900"/>
          </a:xfrm>
          <a:prstGeom prst="rect">
            <a:avLst/>
          </a:prstGeom>
        </p:spPr>
      </p:pic>
      <p:pic>
        <p:nvPicPr>
          <p:cNvPr id="13" name="Image 12" descr="P914017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12" y="4267200"/>
            <a:ext cx="3355388" cy="2516541"/>
          </a:xfrm>
          <a:prstGeom prst="rect">
            <a:avLst/>
          </a:prstGeom>
        </p:spPr>
      </p:pic>
      <p:pic>
        <p:nvPicPr>
          <p:cNvPr id="14" name="Image 13" descr="PTDC014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4400" y="-88900"/>
            <a:ext cx="3048000" cy="2286000"/>
          </a:xfrm>
          <a:prstGeom prst="rect">
            <a:avLst/>
          </a:prstGeom>
        </p:spPr>
      </p:pic>
      <p:pic>
        <p:nvPicPr>
          <p:cNvPr id="15" name="Image 14" descr="IMG_425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4050" y="1955800"/>
            <a:ext cx="3867150" cy="2578100"/>
          </a:xfrm>
          <a:prstGeom prst="rect">
            <a:avLst/>
          </a:prstGeom>
        </p:spPr>
      </p:pic>
      <p:pic>
        <p:nvPicPr>
          <p:cNvPr id="16" name="Image 15" descr="DSC02333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162540"/>
            <a:ext cx="3048000" cy="202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0544" y="2743200"/>
            <a:ext cx="8603456" cy="3733800"/>
          </a:xfrm>
        </p:spPr>
        <p:txBody>
          <a:bodyPr>
            <a:noAutofit/>
          </a:bodyPr>
          <a:lstStyle/>
          <a:p>
            <a:r>
              <a:rPr lang="fr-FR" sz="5400" b="1" dirty="0" smtClean="0">
                <a:solidFill>
                  <a:srgbClr val="5EDA12"/>
                </a:solidFill>
              </a:rPr>
              <a:t>En 4 ans,</a:t>
            </a:r>
          </a:p>
          <a:p>
            <a:r>
              <a:rPr lang="fr-FR" sz="5400" b="1" dirty="0" smtClean="0">
                <a:solidFill>
                  <a:srgbClr val="5EDA12"/>
                </a:solidFill>
              </a:rPr>
              <a:t>970 participants</a:t>
            </a:r>
          </a:p>
          <a:p>
            <a:r>
              <a:rPr lang="fr-FR" sz="5400" b="1" smtClean="0">
                <a:solidFill>
                  <a:srgbClr val="5EDA12"/>
                </a:solidFill>
              </a:rPr>
              <a:t>16400 </a:t>
            </a:r>
            <a:r>
              <a:rPr lang="fr-FR" sz="5400" b="1" dirty="0" smtClean="0">
                <a:solidFill>
                  <a:srgbClr val="5EDA12"/>
                </a:solidFill>
              </a:rPr>
              <a:t>€ de bénéfices</a:t>
            </a:r>
          </a:p>
          <a:p>
            <a:r>
              <a:rPr lang="fr-FR" sz="5400" b="1" dirty="0" smtClean="0">
                <a:solidFill>
                  <a:srgbClr val="5EDA12"/>
                </a:solidFill>
              </a:rPr>
              <a:t>9300 € de dons</a:t>
            </a:r>
            <a:endParaRPr lang="fr-FR" sz="5400" b="1" dirty="0">
              <a:solidFill>
                <a:srgbClr val="5EDA12"/>
              </a:solidFill>
            </a:endParaRPr>
          </a:p>
        </p:txBody>
      </p:sp>
      <p:pic>
        <p:nvPicPr>
          <p:cNvPr id="4" name="Image 3" descr="logo Nomathon ok 2016.a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0544" y="304800"/>
            <a:ext cx="7772400" cy="219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logo Nomathon ok 2016.a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53180"/>
            <a:ext cx="7772400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Nomathon 25 09 2016 St Victor sur Loire 42 (1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828800"/>
            <a:ext cx="73152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logo Nomathon ok 2016.a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-322262"/>
            <a:ext cx="7772400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le progrès 2015 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68791" y="1219200"/>
            <a:ext cx="7189409" cy="574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Nomathon recto_V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2400"/>
            <a:ext cx="4735593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9200" y="2971800"/>
            <a:ext cx="5562600" cy="2514600"/>
          </a:xfrm>
        </p:spPr>
        <p:txBody>
          <a:bodyPr>
            <a:normAutofit/>
          </a:bodyPr>
          <a:lstStyle/>
          <a:p>
            <a:r>
              <a:rPr lang="fr-FR" sz="9600" b="1" dirty="0" smtClean="0">
                <a:solidFill>
                  <a:srgbClr val="5EDA12"/>
                </a:solidFill>
              </a:rPr>
              <a:t>MERCI   </a:t>
            </a:r>
            <a:endParaRPr lang="fr-FR" sz="9600" b="1" dirty="0">
              <a:solidFill>
                <a:srgbClr val="5EDA12"/>
              </a:solidFill>
            </a:endParaRPr>
          </a:p>
        </p:txBody>
      </p:sp>
      <p:pic>
        <p:nvPicPr>
          <p:cNvPr id="4" name="Image 3" descr="logo Nomathon ok 2016.ai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381000" y="228600"/>
            <a:ext cx="9372600" cy="26494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381000" y="5486400"/>
            <a:ext cx="5159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accent1">
                    <a:lumMod val="75000"/>
                  </a:schemeClr>
                </a:solidFill>
              </a:rPr>
              <a:t>NOMATHON.FR</a:t>
            </a:r>
            <a:endParaRPr lang="fr-FR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Verve.thmx</Template>
  <TotalTime>122</TotalTime>
  <Words>16</Words>
  <Application>Microsoft Macintosh PowerPoint</Application>
  <PresentationFormat>Présentation à l'écran (4:3)</PresentationFormat>
  <Paragraphs>6</Paragraphs>
  <Slides>7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Verve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Clement</dc:creator>
  <cp:lastModifiedBy>Clement</cp:lastModifiedBy>
  <cp:revision>15</cp:revision>
  <dcterms:created xsi:type="dcterms:W3CDTF">2017-06-25T17:39:51Z</dcterms:created>
  <dcterms:modified xsi:type="dcterms:W3CDTF">2017-06-25T17:41:53Z</dcterms:modified>
</cp:coreProperties>
</file>