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8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086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0" d="100"/>
        <a:sy n="240" d="100"/>
      </p:scale>
      <p:origin x="0" y="343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C3FE9-8C0C-1446-991A-8EF2A441875E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0146D-FA28-4B4F-B76D-46040864FE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1435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5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67DB634-C245-364F-A6E5-1FA14F2EC078}" type="datetimeFigureOut">
              <a:rPr lang="fr-FR" smtClean="0"/>
              <a:pPr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728BF66-DE3A-5842-B95D-F4565DECBB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3029" y="2447778"/>
            <a:ext cx="7199311" cy="1983005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0000"/>
                </a:solidFill>
                <a:latin typeface="Bangla MN"/>
                <a:cs typeface="Bangla MN"/>
              </a:rPr>
              <a:t>Mission N°</a:t>
            </a:r>
            <a:br>
              <a:rPr lang="fr-FR" dirty="0" smtClean="0">
                <a:solidFill>
                  <a:srgbClr val="000000"/>
                </a:solidFill>
                <a:latin typeface="Bangla MN"/>
                <a:cs typeface="Bangla MN"/>
              </a:rPr>
            </a:br>
            <a:r>
              <a:rPr lang="fr-FR" dirty="0" smtClean="0">
                <a:solidFill>
                  <a:srgbClr val="000000"/>
                </a:solidFill>
                <a:latin typeface="Bangla MN"/>
                <a:cs typeface="Bangla MN"/>
              </a:rPr>
              <a:t>Ortho/</a:t>
            </a:r>
            <a:r>
              <a:rPr lang="fr-FR" dirty="0" err="1" smtClean="0">
                <a:solidFill>
                  <a:srgbClr val="000000"/>
                </a:solidFill>
                <a:latin typeface="Bangla MN"/>
                <a:cs typeface="Bangla MN"/>
              </a:rPr>
              <a:t>Maxillo</a:t>
            </a:r>
            <a:r>
              <a:rPr lang="fr-FR" dirty="0" smtClean="0">
                <a:solidFill>
                  <a:srgbClr val="000000"/>
                </a:solidFill>
                <a:latin typeface="Bangla MN"/>
                <a:cs typeface="Bangla MN"/>
              </a:rPr>
              <a:t> Ouagadougou</a:t>
            </a:r>
            <a:br>
              <a:rPr lang="fr-FR" dirty="0" smtClean="0">
                <a:solidFill>
                  <a:srgbClr val="000000"/>
                </a:solidFill>
                <a:latin typeface="Bangla MN"/>
                <a:cs typeface="Bangla MN"/>
              </a:rPr>
            </a:br>
            <a:r>
              <a:rPr lang="fr-FR" dirty="0" smtClean="0">
                <a:solidFill>
                  <a:srgbClr val="000000"/>
                </a:solidFill>
                <a:latin typeface="Bangla MN"/>
                <a:cs typeface="Bangla MN"/>
              </a:rPr>
              <a:t> Dates</a:t>
            </a:r>
            <a:endParaRPr lang="fr-FR" dirty="0">
              <a:solidFill>
                <a:srgbClr val="000000"/>
              </a:solidFill>
              <a:latin typeface="Bangla MN"/>
              <a:cs typeface="Bangla M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32154" y="879231"/>
            <a:ext cx="17235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Nom Prénom</a:t>
            </a:r>
          </a:p>
          <a:p>
            <a:r>
              <a:rPr lang="fr-FR" b="1" dirty="0" smtClean="0"/>
              <a:t>Age</a:t>
            </a:r>
          </a:p>
          <a:p>
            <a:r>
              <a:rPr lang="fr-FR" b="1" dirty="0" smtClean="0"/>
              <a:t>Pathologie</a:t>
            </a:r>
          </a:p>
          <a:p>
            <a:r>
              <a:rPr lang="fr-FR" b="1" dirty="0" smtClean="0"/>
              <a:t>Intervention</a:t>
            </a:r>
          </a:p>
          <a:p>
            <a:r>
              <a:rPr lang="fr-FR" b="1" dirty="0" smtClean="0"/>
              <a:t>Intervenants</a:t>
            </a:r>
          </a:p>
          <a:p>
            <a:r>
              <a:rPr lang="fr-FR" b="1" dirty="0" smtClean="0"/>
              <a:t>Résumé de cas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45588" y="2813538"/>
            <a:ext cx="294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Photo AVANT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979963" y="2813538"/>
            <a:ext cx="362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Photo APRES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307102" y="4220308"/>
            <a:ext cx="3699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Eventuellement photos des radios ou examens et/ou pendant opération.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068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1355</TotalTime>
  <Words>26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Habitat</vt:lpstr>
      <vt:lpstr>Mission N° Ortho/Maxillo Ouagadougou  Dates</vt:lpstr>
      <vt:lpstr>Diapositive 2</vt:lpstr>
    </vt:vector>
  </TitlesOfParts>
  <Company>IFSI St joseph Croix rouge Française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humanitaire Maxillo au Burkina Fasso</dc:title>
  <dc:creator>angélique Palmerini-Estevez</dc:creator>
  <cp:lastModifiedBy>Enfants de Noma</cp:lastModifiedBy>
  <cp:revision>50</cp:revision>
  <dcterms:created xsi:type="dcterms:W3CDTF">2014-09-29T15:36:09Z</dcterms:created>
  <dcterms:modified xsi:type="dcterms:W3CDTF">2015-05-12T13:05:10Z</dcterms:modified>
</cp:coreProperties>
</file>